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69" r:id="rId2"/>
    <p:sldId id="259" r:id="rId3"/>
    <p:sldId id="270" r:id="rId4"/>
    <p:sldId id="271" r:id="rId5"/>
    <p:sldId id="272"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296" y="-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A2D91A-AE69-4BF2-BFF0-093A80AAAA7E}" type="datetimeFigureOut">
              <a:rPr lang="en-GB" smtClean="0"/>
              <a:t>26/08/2020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48979B-C390-4C57-867C-1E923DECD72D}" type="slidenum">
              <a:rPr lang="en-GB" smtClean="0"/>
              <a:t>‹#›</a:t>
            </a:fld>
            <a:endParaRPr lang="en-GB"/>
          </a:p>
        </p:txBody>
      </p:sp>
    </p:spTree>
    <p:extLst>
      <p:ext uri="{BB962C8B-B14F-4D97-AF65-F5344CB8AC3E}">
        <p14:creationId xmlns:p14="http://schemas.microsoft.com/office/powerpoint/2010/main" val="412925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48979B-C390-4C57-867C-1E923DECD72D}" type="slidenum">
              <a:rPr lang="en-GB" smtClean="0">
                <a:solidFill>
                  <a:prstClr val="black"/>
                </a:solidFill>
              </a:rPr>
              <a:pPr/>
              <a:t>3</a:t>
            </a:fld>
            <a:endParaRPr lang="en-GB">
              <a:solidFill>
                <a:prstClr val="black"/>
              </a:solidFill>
            </a:endParaRPr>
          </a:p>
        </p:txBody>
      </p:sp>
    </p:spTree>
    <p:extLst>
      <p:ext uri="{BB962C8B-B14F-4D97-AF65-F5344CB8AC3E}">
        <p14:creationId xmlns:p14="http://schemas.microsoft.com/office/powerpoint/2010/main" val="3847164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B4028A5-B674-4D1A-AB8F-6031E6FA2F72}" type="datetimeFigureOut">
              <a:rPr lang="en-GB" smtClean="0"/>
              <a:t>26/08/2020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1647879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B4028A5-B674-4D1A-AB8F-6031E6FA2F72}" type="datetimeFigureOut">
              <a:rPr lang="en-GB" smtClean="0"/>
              <a:t>26/08/2020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107839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B4028A5-B674-4D1A-AB8F-6031E6FA2F72}" type="datetimeFigureOut">
              <a:rPr lang="en-GB" smtClean="0"/>
              <a:t>26/08/2020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2191809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B4028A5-B674-4D1A-AB8F-6031E6FA2F72}" type="datetimeFigureOut">
              <a:rPr lang="en-GB" smtClean="0"/>
              <a:t>26/08/2020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4188182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4028A5-B674-4D1A-AB8F-6031E6FA2F72}" type="datetimeFigureOut">
              <a:rPr lang="en-GB" smtClean="0"/>
              <a:t>26/08/2020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107121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B4028A5-B674-4D1A-AB8F-6031E6FA2F72}" type="datetimeFigureOut">
              <a:rPr lang="en-GB" smtClean="0"/>
              <a:t>26/08/2020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4063034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B4028A5-B674-4D1A-AB8F-6031E6FA2F72}" type="datetimeFigureOut">
              <a:rPr lang="en-GB" smtClean="0"/>
              <a:t>26/08/2020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1760143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B4028A5-B674-4D1A-AB8F-6031E6FA2F72}" type="datetimeFigureOut">
              <a:rPr lang="en-GB" smtClean="0"/>
              <a:t>26/08/2020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2717775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4028A5-B674-4D1A-AB8F-6031E6FA2F72}" type="datetimeFigureOut">
              <a:rPr lang="en-GB" smtClean="0"/>
              <a:t>26/08/2020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2237880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4028A5-B674-4D1A-AB8F-6031E6FA2F72}" type="datetimeFigureOut">
              <a:rPr lang="en-GB" smtClean="0"/>
              <a:t>26/08/2020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3573224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4028A5-B674-4D1A-AB8F-6031E6FA2F72}" type="datetimeFigureOut">
              <a:rPr lang="en-GB" smtClean="0"/>
              <a:t>26/08/2020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2829932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4028A5-B674-4D1A-AB8F-6031E6FA2F72}" type="datetimeFigureOut">
              <a:rPr lang="en-GB" smtClean="0"/>
              <a:t>26/08/2020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826289-7D44-4850-B2F9-388D45C57DFA}" type="slidenum">
              <a:rPr lang="en-GB" smtClean="0"/>
              <a:t>‹#›</a:t>
            </a:fld>
            <a:endParaRPr lang="en-GB"/>
          </a:p>
        </p:txBody>
      </p:sp>
    </p:spTree>
    <p:extLst>
      <p:ext uri="{BB962C8B-B14F-4D97-AF65-F5344CB8AC3E}">
        <p14:creationId xmlns:p14="http://schemas.microsoft.com/office/powerpoint/2010/main" val="665962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5179" y="1196752"/>
            <a:ext cx="7772400" cy="1470025"/>
          </a:xfrm>
        </p:spPr>
        <p:txBody>
          <a:bodyPr/>
          <a:lstStyle/>
          <a:p>
            <a:r>
              <a:rPr lang="en-GB" dirty="0" smtClean="0"/>
              <a:t>What is a ‘bubble’ at school?</a:t>
            </a:r>
            <a:endParaRPr lang="en-GB" dirty="0"/>
          </a:p>
        </p:txBody>
      </p:sp>
      <p:pic>
        <p:nvPicPr>
          <p:cNvPr id="6146" name="Picture 2" descr="C:\Users\ryekd\Desktop\Sheffield-NHS-Logo-Colour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88640"/>
            <a:ext cx="3121152" cy="515112"/>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a:xfrm>
            <a:off x="1403648" y="6356350"/>
            <a:ext cx="6264696" cy="365125"/>
          </a:xfrm>
        </p:spPr>
        <p:txBody>
          <a:bodyPr/>
          <a:lstStyle/>
          <a:p>
            <a:r>
              <a:rPr lang="en-GB" smtClean="0">
                <a:solidFill>
                  <a:prstClr val="black">
                    <a:tint val="75000"/>
                  </a:prstClr>
                </a:solidFill>
              </a:rPr>
              <a:t>A Social Article by The Ryegate Psychology Team</a:t>
            </a:r>
            <a:endParaRPr lang="en-GB" dirty="0">
              <a:solidFill>
                <a:prstClr val="black">
                  <a:tint val="75000"/>
                </a:prstClr>
              </a:solidFill>
            </a:endParaRP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2" y="3284984"/>
            <a:ext cx="3663175" cy="2439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5280" y="2852936"/>
            <a:ext cx="4872198" cy="3139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9035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67944" y="148005"/>
            <a:ext cx="4917232" cy="6552728"/>
          </a:xfrm>
        </p:spPr>
        <p:txBody>
          <a:bodyPr>
            <a:noAutofit/>
          </a:bodyPr>
          <a:lstStyle/>
          <a:p>
            <a:pPr marL="0" indent="0">
              <a:buNone/>
            </a:pPr>
            <a:r>
              <a:rPr lang="en-GB" sz="3000" dirty="0"/>
              <a:t>Coronavirus is a new virus that makes people unwell. Scientists say it is now safe for most children to go back to school</a:t>
            </a:r>
            <a:r>
              <a:rPr lang="en-GB" sz="3000" dirty="0" smtClean="0"/>
              <a:t>.</a:t>
            </a:r>
          </a:p>
          <a:p>
            <a:pPr marL="0" indent="0">
              <a:buNone/>
            </a:pPr>
            <a:endParaRPr lang="en-GB" sz="3000" dirty="0"/>
          </a:p>
          <a:p>
            <a:pPr marL="0" indent="0">
              <a:buNone/>
            </a:pPr>
            <a:r>
              <a:rPr lang="en-GB" sz="3000" dirty="0" smtClean="0"/>
              <a:t>Because </a:t>
            </a:r>
            <a:r>
              <a:rPr lang="en-GB" sz="3000" dirty="0"/>
              <a:t>some people are still getting ill with the virus, it is important that we don’t get too close to other people when we are out of the house. Scientists say it is also important not to spend time with lots of different people.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5" y="-4631"/>
            <a:ext cx="3929974"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99631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Is Classroom Design Going To Ch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7" name="Content Placeholder 2"/>
          <p:cNvSpPr>
            <a:spLocks noGrp="1"/>
          </p:cNvSpPr>
          <p:nvPr>
            <p:ph idx="1"/>
          </p:nvPr>
        </p:nvSpPr>
        <p:spPr>
          <a:xfrm>
            <a:off x="155575" y="138151"/>
            <a:ext cx="8664897" cy="3816424"/>
          </a:xfrm>
          <a:solidFill>
            <a:schemeClr val="bg1"/>
          </a:solidFill>
        </p:spPr>
        <p:txBody>
          <a:bodyPr>
            <a:normAutofit/>
          </a:bodyPr>
          <a:lstStyle/>
          <a:p>
            <a:pPr marL="0" indent="0">
              <a:buNone/>
            </a:pPr>
            <a:r>
              <a:rPr lang="en-GB" dirty="0"/>
              <a:t>Going back to school might be a little bit different than before. To help stop the virus from spreading children in different year groups or different classes will not be able to spend time with each other. This means children will need to stay with their year group or their class during the school day. This might be called a ‘bubble’.</a:t>
            </a:r>
            <a:endParaRPr lang="en-GB" dirty="0"/>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6775" y="3717032"/>
            <a:ext cx="4647072" cy="2996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6454" y="4265562"/>
            <a:ext cx="3027714"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33626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144049" y="116632"/>
            <a:ext cx="8964488" cy="3816424"/>
          </a:xfrm>
          <a:solidFill>
            <a:schemeClr val="bg1"/>
          </a:solidFill>
        </p:spPr>
        <p:txBody>
          <a:bodyPr>
            <a:normAutofit fontScale="92500" lnSpcReduction="10000"/>
          </a:bodyPr>
          <a:lstStyle/>
          <a:p>
            <a:pPr marL="0" indent="0">
              <a:buNone/>
            </a:pPr>
            <a:r>
              <a:rPr lang="en-GB" dirty="0"/>
              <a:t>A ‘bubble’ means that each year group or class might arrive and leave school at a different time or use a different part of school building. A ‘bubble’ means that each year group or class might have their lunch or break time at a different time or in a different part of school building. A ‘bubble’ means that some activities and clubs will not be allowed to happen, as they mean that different year groups or classes would be spending time together</a:t>
            </a:r>
            <a:endParaRPr lang="en-GB"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3645024"/>
            <a:ext cx="5459346" cy="2712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4372683"/>
            <a:ext cx="1613232" cy="1991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3963" y="4077071"/>
            <a:ext cx="1960165" cy="2418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8143" y="3710287"/>
            <a:ext cx="1970609" cy="2581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82238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332656"/>
            <a:ext cx="8229600" cy="4525963"/>
          </a:xfrm>
        </p:spPr>
        <p:txBody>
          <a:bodyPr/>
          <a:lstStyle/>
          <a:p>
            <a:pPr marL="0" indent="0">
              <a:buNone/>
            </a:pPr>
            <a:r>
              <a:rPr lang="en-GB" dirty="0"/>
              <a:t>Scientists say it is now safe for most children to go back to school. To help stop the virus from spreading children in different year groups or different classes will not be able to spend time with each other. This means that going back to school might be a little bit different than before. </a:t>
            </a:r>
          </a:p>
          <a:p>
            <a:pPr marL="0" indent="0">
              <a:buNone/>
            </a:pPr>
            <a:endParaRPr lang="en-GB" dirty="0"/>
          </a:p>
        </p:txBody>
      </p:sp>
    </p:spTree>
    <p:extLst>
      <p:ext uri="{BB962C8B-B14F-4D97-AF65-F5344CB8AC3E}">
        <p14:creationId xmlns:p14="http://schemas.microsoft.com/office/powerpoint/2010/main" val="36642524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585</TotalTime>
  <Words>304</Words>
  <Application>Microsoft Office PowerPoint</Application>
  <PresentationFormat>On-screen Show (4:3)</PresentationFormat>
  <Paragraphs>9</Paragraphs>
  <Slides>5</Slides>
  <Notes>1</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What is a ‘bubble’ at school?</vt:lpstr>
      <vt:lpstr>PowerPoint Presentation</vt:lpstr>
      <vt:lpstr>PowerPoint Presentation</vt:lpstr>
      <vt:lpstr>PowerPoint Presentation</vt:lpstr>
      <vt:lpstr>PowerPoint Presentation</vt:lpstr>
    </vt:vector>
  </TitlesOfParts>
  <Company>SCH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is it safe to go out now?</dc:title>
  <dc:creator>Admin</dc:creator>
  <cp:lastModifiedBy>Kirsty Dutton</cp:lastModifiedBy>
  <cp:revision>39</cp:revision>
  <dcterms:created xsi:type="dcterms:W3CDTF">2020-05-12T12:25:13Z</dcterms:created>
  <dcterms:modified xsi:type="dcterms:W3CDTF">2020-08-26T14:09:40Z</dcterms:modified>
</cp:coreProperties>
</file>