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9" r:id="rId2"/>
    <p:sldId id="257" r:id="rId3"/>
    <p:sldId id="267" r:id="rId4"/>
    <p:sldId id="259" r:id="rId5"/>
    <p:sldId id="270" r:id="rId6"/>
    <p:sldId id="27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2D91A-AE69-4BF2-BFF0-093A80AAAA7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8979B-C390-4C57-867C-1E923DECD7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25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8979B-C390-4C57-867C-1E923DECD72D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164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879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39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80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18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218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03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143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775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88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224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932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028A5-B674-4D1A-AB8F-6031E6FA2F7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26289-7D44-4850-B2F9-388D45C57D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96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517" y="1556792"/>
            <a:ext cx="7772400" cy="1470025"/>
          </a:xfrm>
        </p:spPr>
        <p:txBody>
          <a:bodyPr/>
          <a:lstStyle/>
          <a:p>
            <a:r>
              <a:rPr lang="en-GB" dirty="0" smtClean="0"/>
              <a:t>Going </a:t>
            </a:r>
            <a:r>
              <a:rPr lang="en-GB" dirty="0"/>
              <a:t>B</a:t>
            </a:r>
            <a:r>
              <a:rPr lang="en-GB" dirty="0" smtClean="0"/>
              <a:t>ack to School</a:t>
            </a:r>
            <a:endParaRPr lang="en-GB" dirty="0"/>
          </a:p>
        </p:txBody>
      </p:sp>
      <p:pic>
        <p:nvPicPr>
          <p:cNvPr id="6146" name="Picture 2" descr="C:\Users\ryekd\Desktop\Sheffield-NHS-Logo-Colour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121152" cy="51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03648" y="6356350"/>
            <a:ext cx="6264696" cy="365125"/>
          </a:xfr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A Social Story by The Ryegate Psychology Team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852936"/>
            <a:ext cx="3519834" cy="3519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035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4008" y="836712"/>
            <a:ext cx="4258816" cy="54059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600" dirty="0" smtClean="0"/>
              <a:t>Coronavirus </a:t>
            </a:r>
            <a:r>
              <a:rPr lang="en-GB" sz="3600" dirty="0"/>
              <a:t>is a new virus that makes people unwell. </a:t>
            </a:r>
            <a:r>
              <a:rPr lang="en-GB" sz="3600" dirty="0" smtClean="0"/>
              <a:t>To </a:t>
            </a:r>
            <a:r>
              <a:rPr lang="en-GB" sz="3600" dirty="0" smtClean="0"/>
              <a:t>help stop the virus from spreading, almost everyone has had to stay home.</a:t>
            </a:r>
            <a:endParaRPr lang="en-GB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" y="980728"/>
            <a:ext cx="4373621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129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460375" y="5013176"/>
            <a:ext cx="8229600" cy="166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dirty="0" smtClean="0"/>
              <a:t>Schools </a:t>
            </a:r>
            <a:r>
              <a:rPr lang="en-GB" dirty="0"/>
              <a:t>have been closed. Lots of other places have been closed too.</a:t>
            </a:r>
          </a:p>
          <a:p>
            <a:endParaRPr lang="en-GB" dirty="0"/>
          </a:p>
        </p:txBody>
      </p:sp>
      <p:sp>
        <p:nvSpPr>
          <p:cNvPr id="2" name="AutoShape 2" descr="Restaurant's &quot;Sorry we're Closed&quot; sign | Nick Papakyriazis | Flick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63" y="0"/>
            <a:ext cx="9152763" cy="472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74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6016" y="1412776"/>
            <a:ext cx="4341168" cy="38450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600" dirty="0"/>
              <a:t>Scientists have been working hard to find out more about </a:t>
            </a:r>
            <a:r>
              <a:rPr lang="en-GB" sz="3600" dirty="0" smtClean="0"/>
              <a:t>the coronavirus. </a:t>
            </a:r>
            <a:r>
              <a:rPr lang="en-GB" sz="3600" dirty="0"/>
              <a:t>Scientists say it is now safe for most children to go back to school.</a:t>
            </a:r>
            <a:endParaRPr lang="en-GB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6" y="-4631"/>
            <a:ext cx="44989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996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Is Classroom Design Going To Change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5575" y="260648"/>
            <a:ext cx="4560441" cy="6408712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I am going back to school. Going back to school might be a bit different than before. This is to keep everyone safe and stop the virus from spreading. 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Many </a:t>
            </a:r>
            <a:r>
              <a:rPr lang="en-GB" dirty="0"/>
              <a:t>things will stay the same. My parents and teachers will know what will be different and what will stay the same. They can tell me.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20688"/>
            <a:ext cx="3910161" cy="56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36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-21704" y="0"/>
            <a:ext cx="9164837" cy="184482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Scientists say it is now safe for </a:t>
            </a:r>
            <a:r>
              <a:rPr lang="en-GB" dirty="0" smtClean="0"/>
              <a:t>most</a:t>
            </a:r>
            <a:r>
              <a:rPr lang="en-GB" dirty="0" smtClean="0"/>
              <a:t> </a:t>
            </a:r>
            <a:r>
              <a:rPr lang="en-GB" dirty="0" smtClean="0"/>
              <a:t>children to go back to school. School might be a bit different when I go back but lots of things will stay the same.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1772816"/>
            <a:ext cx="9165704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22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176</Words>
  <Application>Microsoft Office PowerPoint</Application>
  <PresentationFormat>On-screen Show (4:3)</PresentationFormat>
  <Paragraphs>10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Going Back to School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is it safe to go out now?</dc:title>
  <dc:creator>Admin</dc:creator>
  <cp:lastModifiedBy>Kirsty Dutton</cp:lastModifiedBy>
  <cp:revision>36</cp:revision>
  <dcterms:created xsi:type="dcterms:W3CDTF">2020-05-12T12:25:13Z</dcterms:created>
  <dcterms:modified xsi:type="dcterms:W3CDTF">2020-08-26T13:48:55Z</dcterms:modified>
</cp:coreProperties>
</file>