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62" r:id="rId5"/>
    <p:sldId id="267" r:id="rId6"/>
    <p:sldId id="263" r:id="rId7"/>
    <p:sldId id="268"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456"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65E9D2-3687-42E2-8AAF-195D606E161D}" type="datetimeFigureOut">
              <a:rPr lang="en-GB" smtClean="0"/>
              <a:t>26/08/2020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B2EB74-6AA7-43BA-9975-85F4C0665B18}" type="slidenum">
              <a:rPr lang="en-GB" smtClean="0"/>
              <a:t>‹#›</a:t>
            </a:fld>
            <a:endParaRPr lang="en-GB"/>
          </a:p>
        </p:txBody>
      </p:sp>
    </p:spTree>
    <p:extLst>
      <p:ext uri="{BB962C8B-B14F-4D97-AF65-F5344CB8AC3E}">
        <p14:creationId xmlns:p14="http://schemas.microsoft.com/office/powerpoint/2010/main" val="1064610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548979B-C390-4C57-867C-1E923DECD72D}" type="slidenum">
              <a:rPr lang="en-GB" smtClean="0"/>
              <a:t>5</a:t>
            </a:fld>
            <a:endParaRPr lang="en-GB"/>
          </a:p>
        </p:txBody>
      </p:sp>
    </p:spTree>
    <p:extLst>
      <p:ext uri="{BB962C8B-B14F-4D97-AF65-F5344CB8AC3E}">
        <p14:creationId xmlns:p14="http://schemas.microsoft.com/office/powerpoint/2010/main" val="3847164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1647879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107839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2191809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4188182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4028A5-B674-4D1A-AB8F-6031E6FA2F72}" type="datetimeFigureOut">
              <a:rPr lang="en-GB" smtClean="0"/>
              <a:t>26/08/2020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107121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B4028A5-B674-4D1A-AB8F-6031E6FA2F72}" type="datetimeFigureOut">
              <a:rPr lang="en-GB" smtClean="0"/>
              <a:t>26/08/2020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4063034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B4028A5-B674-4D1A-AB8F-6031E6FA2F72}" type="datetimeFigureOut">
              <a:rPr lang="en-GB" smtClean="0"/>
              <a:t>26/08/2020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1760143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B4028A5-B674-4D1A-AB8F-6031E6FA2F72}" type="datetimeFigureOut">
              <a:rPr lang="en-GB" smtClean="0"/>
              <a:t>26/08/2020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2717775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4028A5-B674-4D1A-AB8F-6031E6FA2F72}" type="datetimeFigureOut">
              <a:rPr lang="en-GB" smtClean="0"/>
              <a:t>26/08/2020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2237880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4028A5-B674-4D1A-AB8F-6031E6FA2F72}" type="datetimeFigureOut">
              <a:rPr lang="en-GB" smtClean="0"/>
              <a:t>26/08/2020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3573224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4028A5-B674-4D1A-AB8F-6031E6FA2F72}" type="datetimeFigureOut">
              <a:rPr lang="en-GB" smtClean="0"/>
              <a:t>26/08/2020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9826289-7D44-4850-B2F9-388D45C57DFA}" type="slidenum">
              <a:rPr lang="en-GB" smtClean="0"/>
              <a:t>‹#›</a:t>
            </a:fld>
            <a:endParaRPr lang="en-GB"/>
          </a:p>
        </p:txBody>
      </p:sp>
    </p:spTree>
    <p:extLst>
      <p:ext uri="{BB962C8B-B14F-4D97-AF65-F5344CB8AC3E}">
        <p14:creationId xmlns:p14="http://schemas.microsoft.com/office/powerpoint/2010/main" val="2829932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4028A5-B674-4D1A-AB8F-6031E6FA2F72}" type="datetimeFigureOut">
              <a:rPr lang="en-GB" smtClean="0"/>
              <a:t>26/08/2020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826289-7D44-4850-B2F9-388D45C57DFA}" type="slidenum">
              <a:rPr lang="en-GB" smtClean="0"/>
              <a:t>‹#›</a:t>
            </a:fld>
            <a:endParaRPr lang="en-GB"/>
          </a:p>
        </p:txBody>
      </p:sp>
    </p:spTree>
    <p:extLst>
      <p:ext uri="{BB962C8B-B14F-4D97-AF65-F5344CB8AC3E}">
        <p14:creationId xmlns:p14="http://schemas.microsoft.com/office/powerpoint/2010/main" val="665962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uk/url?sa=i&amp;url=https://pixabay.com/photos/coronavirus-corona-virus-covid-19-4958989/&amp;psig=AOvVaw1NkbHCZTza7TgtjVBqE-sG&amp;ust=1591879984565000&amp;source=images&amp;cd=vfe&amp;ved=0CAIQjRxqFwoTCPj31uyl9-kCFQAAAAAdAAAAABAt"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ryekd\Desktop\Sheffield-NHS-Logo-Colour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88640"/>
            <a:ext cx="3121152" cy="515112"/>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a:xfrm>
            <a:off x="1403648" y="6356350"/>
            <a:ext cx="6264696" cy="365125"/>
          </a:xfrm>
        </p:spPr>
        <p:txBody>
          <a:bodyPr/>
          <a:lstStyle/>
          <a:p>
            <a:r>
              <a:rPr lang="en-GB" smtClean="0"/>
              <a:t>A Social Article by The Ryegate Psychology Team</a:t>
            </a:r>
            <a:endParaRPr lang="en-GB"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932723"/>
            <a:ext cx="8208912" cy="5376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1"/>
          <p:cNvSpPr>
            <a:spLocks noGrp="1"/>
          </p:cNvSpPr>
          <p:nvPr>
            <p:ph type="ctrTitle"/>
          </p:nvPr>
        </p:nvSpPr>
        <p:spPr>
          <a:xfrm>
            <a:off x="755576" y="733343"/>
            <a:ext cx="7772400" cy="1183489"/>
          </a:xfrm>
        </p:spPr>
        <p:style>
          <a:lnRef idx="2">
            <a:schemeClr val="dk1"/>
          </a:lnRef>
          <a:fillRef idx="1">
            <a:schemeClr val="lt1"/>
          </a:fillRef>
          <a:effectRef idx="0">
            <a:schemeClr val="dk1"/>
          </a:effectRef>
          <a:fontRef idx="minor">
            <a:schemeClr val="dk1"/>
          </a:fontRef>
        </p:style>
        <p:txBody>
          <a:bodyPr/>
          <a:lstStyle/>
          <a:p>
            <a:r>
              <a:rPr lang="en-GB" dirty="0" smtClean="0"/>
              <a:t>Going </a:t>
            </a:r>
            <a:r>
              <a:rPr lang="en-GB" dirty="0"/>
              <a:t>B</a:t>
            </a:r>
            <a:r>
              <a:rPr lang="en-GB" dirty="0" smtClean="0"/>
              <a:t>ack to School</a:t>
            </a:r>
            <a:endParaRPr lang="en-GB" dirty="0"/>
          </a:p>
        </p:txBody>
      </p:sp>
    </p:spTree>
    <p:extLst>
      <p:ext uri="{BB962C8B-B14F-4D97-AF65-F5344CB8AC3E}">
        <p14:creationId xmlns:p14="http://schemas.microsoft.com/office/powerpoint/2010/main" val="3792816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4130230" y="312122"/>
            <a:ext cx="5013770" cy="3096344"/>
          </a:xfrm>
          <a:solidFill>
            <a:schemeClr val="bg1"/>
          </a:solidFill>
        </p:spPr>
        <p:txBody>
          <a:bodyPr>
            <a:normAutofit/>
          </a:bodyPr>
          <a:lstStyle/>
          <a:p>
            <a:pPr marL="0" indent="0">
              <a:buNone/>
            </a:pPr>
            <a:r>
              <a:rPr lang="en-GB" sz="2800" dirty="0" smtClean="0"/>
              <a:t>COVID-19 </a:t>
            </a:r>
            <a:r>
              <a:rPr lang="en-GB" sz="2800" dirty="0"/>
              <a:t>is a new virus that makes people unwell. </a:t>
            </a:r>
            <a:r>
              <a:rPr lang="en-GB" sz="2800" dirty="0" smtClean="0"/>
              <a:t>COVID-19 is sometimes called Coronavirus. Because </a:t>
            </a:r>
            <a:r>
              <a:rPr lang="en-GB" sz="2800" dirty="0"/>
              <a:t>it is </a:t>
            </a:r>
            <a:r>
              <a:rPr lang="en-GB" sz="2800" dirty="0" smtClean="0"/>
              <a:t>new, </a:t>
            </a:r>
            <a:r>
              <a:rPr lang="en-GB" sz="2800" dirty="0"/>
              <a:t>lots of </a:t>
            </a:r>
            <a:r>
              <a:rPr lang="en-GB" sz="2800" dirty="0" smtClean="0"/>
              <a:t>people </a:t>
            </a:r>
            <a:r>
              <a:rPr lang="en-GB" sz="2800" dirty="0"/>
              <a:t>have </a:t>
            </a:r>
            <a:r>
              <a:rPr lang="en-GB" sz="2800" dirty="0" smtClean="0"/>
              <a:t>become ill with </a:t>
            </a:r>
            <a:r>
              <a:rPr lang="en-GB" sz="2800" dirty="0"/>
              <a:t>the virus. </a:t>
            </a:r>
          </a:p>
        </p:txBody>
      </p:sp>
      <p:sp>
        <p:nvSpPr>
          <p:cNvPr id="4" name="TextBox 3"/>
          <p:cNvSpPr txBox="1"/>
          <p:nvPr/>
        </p:nvSpPr>
        <p:spPr>
          <a:xfrm>
            <a:off x="0" y="4132988"/>
            <a:ext cx="4752528" cy="2739211"/>
          </a:xfrm>
          <a:prstGeom prst="rect">
            <a:avLst/>
          </a:prstGeom>
          <a:noFill/>
        </p:spPr>
        <p:txBody>
          <a:bodyPr wrap="square" rtlCol="0">
            <a:spAutoFit/>
          </a:bodyPr>
          <a:lstStyle/>
          <a:p>
            <a:r>
              <a:rPr lang="en-GB" sz="2800" dirty="0"/>
              <a:t>To help stop the virus from spreading, almost everyone has had to stay at home. Schools have been closed. Lots of other places have been closed too.</a:t>
            </a:r>
          </a:p>
          <a:p>
            <a:endParaRPr lang="en-GB" sz="32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3516" y="4011185"/>
            <a:ext cx="4210484" cy="2838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Coronavirus Corona Virus - Free photo on Pixabay">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3923929" cy="3284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129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3968" y="332656"/>
            <a:ext cx="4752528" cy="6336704"/>
          </a:xfrm>
        </p:spPr>
        <p:txBody>
          <a:bodyPr>
            <a:normAutofit fontScale="92500"/>
          </a:bodyPr>
          <a:lstStyle/>
          <a:p>
            <a:pPr marL="0" indent="0">
              <a:buNone/>
            </a:pPr>
            <a:r>
              <a:rPr lang="en-GB" dirty="0" smtClean="0"/>
              <a:t>Scientists have been working hard to find out more about the coronavirus. Scientists have also been counting how many people have been getting ill with coronavirus. </a:t>
            </a:r>
            <a:endParaRPr lang="en-GB" dirty="0" smtClean="0"/>
          </a:p>
          <a:p>
            <a:pPr marL="0" indent="0">
              <a:buNone/>
            </a:pPr>
            <a:endParaRPr lang="en-GB" dirty="0"/>
          </a:p>
          <a:p>
            <a:pPr marL="0" indent="0">
              <a:buNone/>
            </a:pPr>
            <a:r>
              <a:rPr lang="en-GB" dirty="0" smtClean="0"/>
              <a:t>The </a:t>
            </a:r>
            <a:r>
              <a:rPr lang="en-GB" dirty="0"/>
              <a:t>number of people becoming ill with coronavirus is getting lower and lower. Scientists say it is now safe for most children to go back to school.</a:t>
            </a:r>
          </a:p>
          <a:p>
            <a:pPr marL="0" indent="0">
              <a:buNone/>
            </a:pPr>
            <a:endParaRPr lang="en-GB"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5" y="-4631"/>
            <a:ext cx="414599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086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443" y="160338"/>
            <a:ext cx="8229600" cy="6581030"/>
          </a:xfrm>
        </p:spPr>
        <p:txBody>
          <a:bodyPr>
            <a:normAutofit/>
          </a:bodyPr>
          <a:lstStyle/>
          <a:p>
            <a:pPr marL="0" indent="0">
              <a:buNone/>
            </a:pPr>
            <a:r>
              <a:rPr lang="en-GB" sz="2800" dirty="0"/>
              <a:t>Because some people are still getting ill with the virus, it is important that we don’t get too close to other people when we are out of the house. Scientists say we should stay at least 2 metres away from people that we don’t live with if possible. </a:t>
            </a:r>
            <a:endParaRPr lang="en-GB" sz="2800" dirty="0" smtClean="0"/>
          </a:p>
          <a:p>
            <a:pPr marL="0" indent="0">
              <a:buNone/>
            </a:pPr>
            <a:endParaRPr lang="en-GB" sz="2800" dirty="0"/>
          </a:p>
          <a:p>
            <a:pPr marL="0" indent="0">
              <a:spcBef>
                <a:spcPts val="0"/>
              </a:spcBef>
              <a:buNone/>
            </a:pPr>
            <a:r>
              <a:rPr lang="en-GB" sz="2800" dirty="0" smtClean="0"/>
              <a:t>There </a:t>
            </a:r>
            <a:r>
              <a:rPr lang="en-GB" sz="2800" dirty="0"/>
              <a:t>might be markings on the floor or </a:t>
            </a:r>
            <a:endParaRPr lang="en-GB" sz="2800" dirty="0" smtClean="0"/>
          </a:p>
          <a:p>
            <a:pPr marL="0" indent="0">
              <a:spcBef>
                <a:spcPts val="0"/>
              </a:spcBef>
              <a:buNone/>
            </a:pPr>
            <a:r>
              <a:rPr lang="en-GB" sz="2800" dirty="0" smtClean="0"/>
              <a:t>signs </a:t>
            </a:r>
            <a:r>
              <a:rPr lang="en-GB" sz="2800" dirty="0"/>
              <a:t>at school to remind children where </a:t>
            </a:r>
            <a:endParaRPr lang="en-GB" sz="2800" dirty="0" smtClean="0"/>
          </a:p>
          <a:p>
            <a:pPr marL="0" indent="0">
              <a:spcBef>
                <a:spcPts val="0"/>
              </a:spcBef>
              <a:buNone/>
            </a:pPr>
            <a:r>
              <a:rPr lang="en-GB" sz="2800" dirty="0" smtClean="0"/>
              <a:t>to </a:t>
            </a:r>
            <a:r>
              <a:rPr lang="en-GB" sz="2800" dirty="0"/>
              <a:t>stand </a:t>
            </a:r>
            <a:r>
              <a:rPr lang="en-GB" sz="2800" dirty="0" smtClean="0"/>
              <a:t>or </a:t>
            </a:r>
            <a:r>
              <a:rPr lang="en-GB" sz="2800" dirty="0"/>
              <a:t>to </a:t>
            </a:r>
            <a:r>
              <a:rPr lang="en-GB" sz="2800" dirty="0" smtClean="0"/>
              <a:t>keep </a:t>
            </a:r>
            <a:r>
              <a:rPr lang="en-GB" sz="2800" dirty="0"/>
              <a:t>away from others. At </a:t>
            </a:r>
            <a:endParaRPr lang="en-GB" sz="2800" dirty="0" smtClean="0"/>
          </a:p>
          <a:p>
            <a:pPr marL="0" indent="0">
              <a:spcBef>
                <a:spcPts val="0"/>
              </a:spcBef>
              <a:buNone/>
            </a:pPr>
            <a:r>
              <a:rPr lang="en-GB" sz="2800" dirty="0" smtClean="0"/>
              <a:t>school </a:t>
            </a:r>
            <a:r>
              <a:rPr lang="en-GB" sz="2800" dirty="0"/>
              <a:t>it might </a:t>
            </a:r>
            <a:r>
              <a:rPr lang="en-GB" sz="2800" dirty="0" smtClean="0"/>
              <a:t>not </a:t>
            </a:r>
            <a:r>
              <a:rPr lang="en-GB" sz="2800" dirty="0"/>
              <a:t>always be possible to </a:t>
            </a:r>
            <a:endParaRPr lang="en-GB" sz="2800" dirty="0" smtClean="0"/>
          </a:p>
          <a:p>
            <a:pPr marL="0" indent="0">
              <a:spcBef>
                <a:spcPts val="0"/>
              </a:spcBef>
              <a:buNone/>
            </a:pPr>
            <a:r>
              <a:rPr lang="en-GB" sz="2800" dirty="0" smtClean="0"/>
              <a:t>keep </a:t>
            </a:r>
            <a:r>
              <a:rPr lang="en-GB" sz="2800" dirty="0"/>
              <a:t>away from </a:t>
            </a:r>
            <a:r>
              <a:rPr lang="en-GB" sz="2800" dirty="0" smtClean="0"/>
              <a:t>other </a:t>
            </a:r>
            <a:r>
              <a:rPr lang="en-GB" sz="2800" dirty="0"/>
              <a:t>children. Scientists </a:t>
            </a:r>
            <a:endParaRPr lang="en-GB" sz="2800" dirty="0" smtClean="0"/>
          </a:p>
          <a:p>
            <a:pPr marL="0" indent="0">
              <a:spcBef>
                <a:spcPts val="0"/>
              </a:spcBef>
              <a:buNone/>
            </a:pPr>
            <a:r>
              <a:rPr lang="en-GB" sz="2800" dirty="0" smtClean="0"/>
              <a:t>say </a:t>
            </a:r>
            <a:r>
              <a:rPr lang="en-GB" sz="2800" dirty="0"/>
              <a:t>this is ok. To help </a:t>
            </a:r>
            <a:r>
              <a:rPr lang="en-GB" sz="2800" dirty="0" smtClean="0"/>
              <a:t>stop </a:t>
            </a:r>
            <a:r>
              <a:rPr lang="en-GB" sz="2800" dirty="0"/>
              <a:t>the virus from </a:t>
            </a:r>
            <a:endParaRPr lang="en-GB" sz="2800" dirty="0" smtClean="0"/>
          </a:p>
          <a:p>
            <a:pPr marL="0" indent="0">
              <a:spcBef>
                <a:spcPts val="0"/>
              </a:spcBef>
              <a:buNone/>
            </a:pPr>
            <a:r>
              <a:rPr lang="en-GB" sz="2800" dirty="0" smtClean="0"/>
              <a:t>spreading </a:t>
            </a:r>
            <a:r>
              <a:rPr lang="en-GB" sz="2800" dirty="0"/>
              <a:t>children </a:t>
            </a:r>
            <a:r>
              <a:rPr lang="en-GB" sz="2800" dirty="0" smtClean="0"/>
              <a:t>will </a:t>
            </a:r>
            <a:r>
              <a:rPr lang="en-GB" sz="2800" dirty="0"/>
              <a:t>have to stay in their groups or ‘bubbles’ instead. Adults at school will try to keep their distance from the children. </a:t>
            </a:r>
            <a:endParaRPr lang="en-GB" sz="2600" dirty="0"/>
          </a:p>
        </p:txBody>
      </p:sp>
      <p:sp>
        <p:nvSpPr>
          <p:cNvPr id="5" name="AutoShape 5" descr="Bed side Illustrations and Clip Art. 1,941 Bed side royalty fre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4071" y="1988840"/>
            <a:ext cx="281366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20395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Is Classroom Design Going To Ch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Content Placeholder 2"/>
          <p:cNvSpPr>
            <a:spLocks noGrp="1"/>
          </p:cNvSpPr>
          <p:nvPr>
            <p:ph idx="1"/>
          </p:nvPr>
        </p:nvSpPr>
        <p:spPr>
          <a:xfrm>
            <a:off x="155575" y="184650"/>
            <a:ext cx="8664898" cy="2088232"/>
          </a:xfrm>
          <a:solidFill>
            <a:schemeClr val="bg1"/>
          </a:solidFill>
        </p:spPr>
        <p:txBody>
          <a:bodyPr>
            <a:normAutofit/>
          </a:bodyPr>
          <a:lstStyle/>
          <a:p>
            <a:pPr marL="0" indent="0">
              <a:buNone/>
            </a:pPr>
            <a:r>
              <a:rPr lang="en-GB" sz="2800" dirty="0"/>
              <a:t>At some schools, adults and children might be wearing masks in some areas of the school. This is to help stop the virus from spreading. Masks are sometimes called face coverings. </a:t>
            </a:r>
            <a:endParaRPr lang="en-GB" sz="2800" dirty="0" smtClean="0"/>
          </a:p>
          <a:p>
            <a:pPr marL="0" indent="0">
              <a:buNone/>
            </a:pPr>
            <a:endParaRPr lang="en-GB" dirty="0"/>
          </a:p>
        </p:txBody>
      </p:sp>
      <p:sp>
        <p:nvSpPr>
          <p:cNvPr id="3" name="TextBox 2"/>
          <p:cNvSpPr txBox="1"/>
          <p:nvPr/>
        </p:nvSpPr>
        <p:spPr>
          <a:xfrm>
            <a:off x="3469148" y="1916832"/>
            <a:ext cx="5488161" cy="5109091"/>
          </a:xfrm>
          <a:prstGeom prst="rect">
            <a:avLst/>
          </a:prstGeom>
          <a:noFill/>
        </p:spPr>
        <p:txBody>
          <a:bodyPr wrap="square" rtlCol="0">
            <a:spAutoFit/>
          </a:bodyPr>
          <a:lstStyle/>
          <a:p>
            <a:r>
              <a:rPr lang="en-GB" sz="2800" dirty="0"/>
              <a:t>The adults at school will tell children if they need to wear a face covering. There may also be signs in the areas where face coverings need to be worn. Some people might not be wearing face coverings. This is because some people have special reasons why they cannot wear a face covering. My parents and teachers will tell me if I need to wear a face covering at school.</a:t>
            </a:r>
          </a:p>
          <a:p>
            <a:endParaRPr lang="en-GB"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2132856"/>
            <a:ext cx="3192713"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7923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8640"/>
            <a:ext cx="8928992" cy="6552728"/>
          </a:xfrm>
        </p:spPr>
        <p:txBody>
          <a:bodyPr>
            <a:noAutofit/>
          </a:bodyPr>
          <a:lstStyle/>
          <a:p>
            <a:pPr marL="0" indent="0">
              <a:buNone/>
            </a:pPr>
            <a:r>
              <a:rPr lang="en-GB" sz="2800" dirty="0"/>
              <a:t>This means that going back to school might be a bit different than before. This is to keep everyone safe and stop the virus from spreading. These are some of the things that might be different when I go back to school </a:t>
            </a:r>
            <a:r>
              <a:rPr lang="en-GB" sz="2800" b="1" dirty="0"/>
              <a:t>(edit as appropriate</a:t>
            </a:r>
            <a:r>
              <a:rPr lang="en-GB" sz="2800" b="1" dirty="0" smtClean="0"/>
              <a:t>):</a:t>
            </a:r>
            <a:endParaRPr lang="en-GB" sz="2800" dirty="0"/>
          </a:p>
          <a:p>
            <a:pPr lvl="0"/>
            <a:r>
              <a:rPr lang="en-GB" sz="2800" dirty="0"/>
              <a:t>I will be in a different school.</a:t>
            </a:r>
          </a:p>
          <a:p>
            <a:pPr lvl="0"/>
            <a:r>
              <a:rPr lang="en-GB" sz="2800" dirty="0"/>
              <a:t>I will be in a different class.</a:t>
            </a:r>
          </a:p>
          <a:p>
            <a:pPr lvl="0"/>
            <a:r>
              <a:rPr lang="en-GB" sz="2800" dirty="0"/>
              <a:t>I will have a different teacher.</a:t>
            </a:r>
          </a:p>
          <a:p>
            <a:pPr lvl="0"/>
            <a:r>
              <a:rPr lang="en-GB" sz="2800" dirty="0"/>
              <a:t>I will be starting school at a different time.</a:t>
            </a:r>
          </a:p>
          <a:p>
            <a:pPr lvl="0"/>
            <a:r>
              <a:rPr lang="en-GB" sz="2800" dirty="0"/>
              <a:t>I will not be able to spend time with children who are in a different year group or different class from me.</a:t>
            </a:r>
          </a:p>
          <a:p>
            <a:pPr lvl="0"/>
            <a:r>
              <a:rPr lang="en-GB" sz="2800" dirty="0"/>
              <a:t>There won’t be as many children in the playground at break time</a:t>
            </a:r>
            <a:r>
              <a:rPr lang="en-GB" sz="2800" dirty="0" smtClean="0"/>
              <a:t>.</a:t>
            </a:r>
          </a:p>
          <a:p>
            <a:r>
              <a:rPr lang="en-GB" sz="2800" dirty="0"/>
              <a:t>Lunchtime and break time might be at different times than before.</a:t>
            </a:r>
          </a:p>
          <a:p>
            <a:pPr lvl="0"/>
            <a:endParaRPr lang="en-GB" sz="2800" dirty="0"/>
          </a:p>
        </p:txBody>
      </p:sp>
    </p:spTree>
    <p:extLst>
      <p:ext uri="{BB962C8B-B14F-4D97-AF65-F5344CB8AC3E}">
        <p14:creationId xmlns:p14="http://schemas.microsoft.com/office/powerpoint/2010/main" val="25246911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408712"/>
          </a:xfrm>
        </p:spPr>
        <p:txBody>
          <a:bodyPr>
            <a:normAutofit fontScale="85000" lnSpcReduction="10000"/>
          </a:bodyPr>
          <a:lstStyle/>
          <a:p>
            <a:pPr lvl="0"/>
            <a:r>
              <a:rPr lang="en-GB" dirty="0" smtClean="0"/>
              <a:t>There </a:t>
            </a:r>
            <a:r>
              <a:rPr lang="en-GB" dirty="0"/>
              <a:t>might be a one way system in the corridors and markings on the floor to tell me which way to go. If I am not sure what the markings mean I can ask an adult</a:t>
            </a:r>
            <a:r>
              <a:rPr lang="en-GB" dirty="0" smtClean="0"/>
              <a:t>.</a:t>
            </a:r>
            <a:endParaRPr lang="en-GB" dirty="0"/>
          </a:p>
          <a:p>
            <a:pPr lvl="0"/>
            <a:r>
              <a:rPr lang="en-GB" dirty="0" smtClean="0"/>
              <a:t>Children </a:t>
            </a:r>
            <a:r>
              <a:rPr lang="en-GB" dirty="0"/>
              <a:t>might be sat further away from each other in the classroom or the desks might be placed differently.</a:t>
            </a:r>
          </a:p>
          <a:p>
            <a:pPr lvl="0"/>
            <a:r>
              <a:rPr lang="en-GB" dirty="0"/>
              <a:t>I might not be able to do some activities and clubs for a while. </a:t>
            </a:r>
          </a:p>
          <a:p>
            <a:pPr lvl="0"/>
            <a:r>
              <a:rPr lang="en-GB" dirty="0"/>
              <a:t>I might have to wear different clothes on a day I have PE so I don’t have to change at school.</a:t>
            </a:r>
          </a:p>
          <a:p>
            <a:pPr lvl="0"/>
            <a:r>
              <a:rPr lang="en-GB" dirty="0"/>
              <a:t>I won’t be able to bring toys, stationary or other objects from home.</a:t>
            </a:r>
          </a:p>
          <a:p>
            <a:pPr lvl="0"/>
            <a:r>
              <a:rPr lang="en-GB" dirty="0"/>
              <a:t>People might be wearing masks.</a:t>
            </a:r>
          </a:p>
          <a:p>
            <a:pPr lvl="0"/>
            <a:r>
              <a:rPr lang="en-GB" dirty="0"/>
              <a:t>I might have to wear a mask in some areas at school. </a:t>
            </a:r>
          </a:p>
          <a:p>
            <a:pPr lvl="0"/>
            <a:r>
              <a:rPr lang="en-GB" dirty="0"/>
              <a:t>I will be leaving school at a different time.</a:t>
            </a:r>
          </a:p>
          <a:p>
            <a:endParaRPr lang="en-GB" dirty="0"/>
          </a:p>
        </p:txBody>
      </p:sp>
    </p:spTree>
    <p:extLst>
      <p:ext uri="{BB962C8B-B14F-4D97-AF65-F5344CB8AC3E}">
        <p14:creationId xmlns:p14="http://schemas.microsoft.com/office/powerpoint/2010/main" val="2880037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8229600" cy="5832648"/>
          </a:xfrm>
        </p:spPr>
        <p:txBody>
          <a:bodyPr>
            <a:normAutofit lnSpcReduction="10000"/>
          </a:bodyPr>
          <a:lstStyle/>
          <a:p>
            <a:pPr marL="0" indent="0">
              <a:buNone/>
            </a:pPr>
            <a:r>
              <a:rPr lang="en-GB" dirty="0" smtClean="0"/>
              <a:t>These are some of the things that will stay the same when I go back to school: </a:t>
            </a:r>
            <a:r>
              <a:rPr lang="en-GB" u="sng" dirty="0" smtClean="0"/>
              <a:t>(</a:t>
            </a:r>
            <a:r>
              <a:rPr lang="en-GB" b="1" u="sng" dirty="0" smtClean="0"/>
              <a:t>edit as appropriate)</a:t>
            </a:r>
            <a:endParaRPr lang="en-GB" u="sng" dirty="0" smtClean="0"/>
          </a:p>
          <a:p>
            <a:pPr marL="0" indent="0">
              <a:buNone/>
            </a:pPr>
            <a:endParaRPr lang="en-GB" dirty="0" smtClean="0"/>
          </a:p>
          <a:p>
            <a:pPr lvl="0"/>
            <a:r>
              <a:rPr lang="en-GB" dirty="0"/>
              <a:t>I will still go to the same school</a:t>
            </a:r>
          </a:p>
          <a:p>
            <a:pPr lvl="0"/>
            <a:r>
              <a:rPr lang="en-GB" dirty="0"/>
              <a:t>I will still have the same classroom</a:t>
            </a:r>
          </a:p>
          <a:p>
            <a:pPr lvl="0"/>
            <a:r>
              <a:rPr lang="en-GB" dirty="0"/>
              <a:t>I will still have the same teacher</a:t>
            </a:r>
          </a:p>
          <a:p>
            <a:pPr lvl="0"/>
            <a:r>
              <a:rPr lang="en-GB" dirty="0"/>
              <a:t>I will still be in a class with my friends</a:t>
            </a:r>
          </a:p>
          <a:p>
            <a:pPr lvl="0"/>
            <a:r>
              <a:rPr lang="en-GB" dirty="0"/>
              <a:t>Break time will still be in the same playground</a:t>
            </a:r>
          </a:p>
          <a:p>
            <a:pPr lvl="0"/>
            <a:r>
              <a:rPr lang="en-GB" dirty="0"/>
              <a:t>I will still have computer time</a:t>
            </a:r>
          </a:p>
          <a:p>
            <a:pPr lvl="0"/>
            <a:r>
              <a:rPr lang="en-GB" dirty="0"/>
              <a:t>I can still use the quiet area if I need a break</a:t>
            </a:r>
          </a:p>
          <a:p>
            <a:endParaRPr lang="en-GB" dirty="0"/>
          </a:p>
        </p:txBody>
      </p:sp>
    </p:spTree>
    <p:extLst>
      <p:ext uri="{BB962C8B-B14F-4D97-AF65-F5344CB8AC3E}">
        <p14:creationId xmlns:p14="http://schemas.microsoft.com/office/powerpoint/2010/main" val="2884582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21704" y="0"/>
            <a:ext cx="9164837" cy="1844824"/>
          </a:xfrm>
          <a:solidFill>
            <a:schemeClr val="bg1"/>
          </a:solidFill>
        </p:spPr>
        <p:txBody>
          <a:bodyPr>
            <a:normAutofit/>
          </a:bodyPr>
          <a:lstStyle/>
          <a:p>
            <a:pPr marL="0" indent="0">
              <a:buNone/>
            </a:pPr>
            <a:r>
              <a:rPr lang="en-GB" dirty="0" smtClean="0"/>
              <a:t>Scientists say it is now safe for </a:t>
            </a:r>
            <a:r>
              <a:rPr lang="en-GB" dirty="0" smtClean="0"/>
              <a:t>most</a:t>
            </a:r>
            <a:r>
              <a:rPr lang="en-GB" dirty="0" smtClean="0"/>
              <a:t> </a:t>
            </a:r>
            <a:r>
              <a:rPr lang="en-GB" dirty="0" smtClean="0"/>
              <a:t>children to go back to school. School might be a bit different when I go back but lots of things will stay the same.</a:t>
            </a:r>
            <a:endParaRPr lang="en-GB"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4" y="1772816"/>
            <a:ext cx="9165704" cy="508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26328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TotalTime>
  <Words>757</Words>
  <Application>Microsoft Office PowerPoint</Application>
  <PresentationFormat>On-screen Show (4:3)</PresentationFormat>
  <Paragraphs>45</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Going Back to School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is it safe to go out now?</dc:title>
  <dc:creator>Admin</dc:creator>
  <cp:lastModifiedBy>Kirsty Dutton</cp:lastModifiedBy>
  <cp:revision>45</cp:revision>
  <dcterms:created xsi:type="dcterms:W3CDTF">2020-05-12T12:25:13Z</dcterms:created>
  <dcterms:modified xsi:type="dcterms:W3CDTF">2020-08-26T13:22:22Z</dcterms:modified>
</cp:coreProperties>
</file>