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7" r:id="rId3"/>
    <p:sldId id="267" r:id="rId4"/>
    <p:sldId id="259" r:id="rId5"/>
    <p:sldId id="270" r:id="rId6"/>
    <p:sldId id="263" r:id="rId7"/>
    <p:sldId id="264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8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2D91A-AE69-4BF2-BFF0-093A80AAAA7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8979B-C390-4C57-867C-1E923DECD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5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8979B-C390-4C57-867C-1E923DECD72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6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8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3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28A5-B674-4D1A-AB8F-6031E6FA2F72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6289-7D44-4850-B2F9-388D45C57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Going </a:t>
            </a:r>
            <a:r>
              <a:rPr lang="en-GB" dirty="0"/>
              <a:t>B</a:t>
            </a:r>
            <a:r>
              <a:rPr lang="en-GB" dirty="0" smtClean="0"/>
              <a:t>ack to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[INSERT PICTURE OF YOUR SCHOOL]</a:t>
            </a:r>
            <a:endParaRPr lang="en-GB" dirty="0"/>
          </a:p>
        </p:txBody>
      </p:sp>
      <p:pic>
        <p:nvPicPr>
          <p:cNvPr id="6146" name="Picture 2" descr="C:\Users\ryekd\Desktop\Sheffield-NHS-Logo-Colou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21152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264696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 Social Story by Dr Kirsty Dutton (Senior Clinical Psychologist),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Ryegate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Children’s Centre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836712"/>
            <a:ext cx="4258816" cy="5405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COVID-19 </a:t>
            </a:r>
            <a:r>
              <a:rPr lang="en-GB" dirty="0"/>
              <a:t>is a new virus that makes people unwell. </a:t>
            </a:r>
            <a:r>
              <a:rPr lang="en-GB" dirty="0" smtClean="0"/>
              <a:t>COVID-19 is sometimes called coronavirus. To help stop the virus from spreading, almost everyone has had to stay home.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" y="980728"/>
            <a:ext cx="437362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1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0375" y="5013176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smtClean="0"/>
              <a:t>Schools </a:t>
            </a:r>
            <a:r>
              <a:rPr lang="en-GB" dirty="0"/>
              <a:t>have been closed. Lots of other places have been closed too.</a:t>
            </a:r>
          </a:p>
          <a:p>
            <a:endParaRPr lang="en-GB" dirty="0"/>
          </a:p>
        </p:txBody>
      </p:sp>
      <p:sp>
        <p:nvSpPr>
          <p:cNvPr id="2" name="AutoShape 2" descr="Restaurant's &quot;Sorry we're Closed&quot; sign | Nick Papakyriazis | Flick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0"/>
            <a:ext cx="9152763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4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832" y="1988840"/>
            <a:ext cx="4341168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Scientists have been working hard to find out more about </a:t>
            </a:r>
            <a:r>
              <a:rPr lang="en-GB" dirty="0" smtClean="0"/>
              <a:t>the coronavirus. </a:t>
            </a:r>
            <a:r>
              <a:rPr lang="en-GB" dirty="0"/>
              <a:t>Scientists </a:t>
            </a:r>
            <a:r>
              <a:rPr lang="en-GB" dirty="0" smtClean="0"/>
              <a:t>say it is now safe for schools to re-open.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6" y="-4631"/>
            <a:ext cx="4498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9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s Classroom Design Going To Chang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574" y="1196752"/>
            <a:ext cx="4560441" cy="41044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means that going </a:t>
            </a:r>
            <a:r>
              <a:rPr lang="en-GB" dirty="0"/>
              <a:t>back to school might be a bit different than before. This is to </a:t>
            </a:r>
            <a:r>
              <a:rPr lang="en-GB" dirty="0" smtClean="0"/>
              <a:t>help keep </a:t>
            </a:r>
            <a:r>
              <a:rPr lang="en-GB" dirty="0"/>
              <a:t>everyone safe and stop the virus from spreading.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5447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These are some of the things that might be different when I go back to school: </a:t>
            </a:r>
            <a:r>
              <a:rPr lang="en-GB" b="1" u="sng" dirty="0" smtClean="0"/>
              <a:t>(edit as appropriate)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 might only go to school on certain days</a:t>
            </a:r>
          </a:p>
          <a:p>
            <a:r>
              <a:rPr lang="en-GB" dirty="0" smtClean="0"/>
              <a:t>There won’t be as many children in school</a:t>
            </a:r>
          </a:p>
          <a:p>
            <a:r>
              <a:rPr lang="en-GB" dirty="0" smtClean="0"/>
              <a:t>There won’t be as many children in my class</a:t>
            </a:r>
          </a:p>
          <a:p>
            <a:r>
              <a:rPr lang="en-GB" dirty="0" smtClean="0"/>
              <a:t>There won’t be as many children in the playground at break time.</a:t>
            </a:r>
          </a:p>
          <a:p>
            <a:r>
              <a:rPr lang="en-GB" dirty="0" smtClean="0"/>
              <a:t>Lunchtime and break time might be a different times than before</a:t>
            </a:r>
          </a:p>
          <a:p>
            <a:r>
              <a:rPr lang="en-GB" dirty="0" smtClean="0"/>
              <a:t>Children will be sat further away from each other in the classroom.</a:t>
            </a:r>
          </a:p>
          <a:p>
            <a:r>
              <a:rPr lang="en-GB" dirty="0" smtClean="0"/>
              <a:t>My teacher and other adults might be wearing masks.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6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These are some of the things that will stay the same when I go back to school: </a:t>
            </a:r>
            <a:r>
              <a:rPr lang="en-GB" u="sng" dirty="0" smtClean="0"/>
              <a:t>(</a:t>
            </a:r>
            <a:r>
              <a:rPr lang="en-GB" b="1" u="sng" dirty="0" smtClean="0"/>
              <a:t>edit as appropriate)</a:t>
            </a:r>
            <a:endParaRPr lang="en-GB" u="sng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 will still go to the same school</a:t>
            </a:r>
          </a:p>
          <a:p>
            <a:r>
              <a:rPr lang="en-GB" dirty="0" smtClean="0"/>
              <a:t>I will still have the same classroom</a:t>
            </a:r>
          </a:p>
          <a:p>
            <a:r>
              <a:rPr lang="en-GB" dirty="0" smtClean="0"/>
              <a:t>I will still sit in the same seat</a:t>
            </a:r>
          </a:p>
          <a:p>
            <a:r>
              <a:rPr lang="en-GB" dirty="0" smtClean="0"/>
              <a:t>I will still have the same teacher</a:t>
            </a:r>
          </a:p>
          <a:p>
            <a:r>
              <a:rPr lang="en-GB" dirty="0" smtClean="0"/>
              <a:t>Break time will still be in the same playground</a:t>
            </a:r>
          </a:p>
          <a:p>
            <a:r>
              <a:rPr lang="en-GB" dirty="0" smtClean="0"/>
              <a:t>I will still have computer time</a:t>
            </a:r>
          </a:p>
          <a:p>
            <a:r>
              <a:rPr lang="en-GB" dirty="0" smtClean="0"/>
              <a:t>I can still use the quiet area if I need a break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5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21704" y="0"/>
            <a:ext cx="9164837" cy="18448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Scientists say it is now safe for some children to go back to school. School might be a bit different when I go back but lots of things will stay the same.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1772816"/>
            <a:ext cx="916570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335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Going Back to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safe to go out now?</dc:title>
  <dc:creator>Admin</dc:creator>
  <cp:lastModifiedBy>Admin</cp:lastModifiedBy>
  <cp:revision>34</cp:revision>
  <dcterms:created xsi:type="dcterms:W3CDTF">2020-05-12T12:25:13Z</dcterms:created>
  <dcterms:modified xsi:type="dcterms:W3CDTF">2020-06-13T09:02:12Z</dcterms:modified>
</cp:coreProperties>
</file>