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2" r:id="rId6"/>
    <p:sldId id="267"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32" y="-1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5E9D2-3687-42E2-8AAF-195D606E161D}" type="datetimeFigureOut">
              <a:rPr lang="en-GB" smtClean="0"/>
              <a:t>13/06/2020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B2EB74-6AA7-43BA-9975-85F4C0665B18}" type="slidenum">
              <a:rPr lang="en-GB" smtClean="0"/>
              <a:t>‹#›</a:t>
            </a:fld>
            <a:endParaRPr lang="en-GB"/>
          </a:p>
        </p:txBody>
      </p:sp>
    </p:spTree>
    <p:extLst>
      <p:ext uri="{BB962C8B-B14F-4D97-AF65-F5344CB8AC3E}">
        <p14:creationId xmlns:p14="http://schemas.microsoft.com/office/powerpoint/2010/main" val="1064610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48979B-C390-4C57-867C-1E923DECD72D}" type="slidenum">
              <a:rPr lang="en-GB" smtClean="0"/>
              <a:t>6</a:t>
            </a:fld>
            <a:endParaRPr lang="en-GB"/>
          </a:p>
        </p:txBody>
      </p:sp>
    </p:spTree>
    <p:extLst>
      <p:ext uri="{BB962C8B-B14F-4D97-AF65-F5344CB8AC3E}">
        <p14:creationId xmlns:p14="http://schemas.microsoft.com/office/powerpoint/2010/main" val="384716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64787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0783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19180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4028A5-B674-4D1A-AB8F-6031E6FA2F72}"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418818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028A5-B674-4D1A-AB8F-6031E6FA2F72}" type="datetimeFigureOut">
              <a:rPr lang="en-GB" smtClean="0"/>
              <a:t>13/06/2020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071218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4028A5-B674-4D1A-AB8F-6031E6FA2F72}"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406303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4028A5-B674-4D1A-AB8F-6031E6FA2F72}" type="datetimeFigureOut">
              <a:rPr lang="en-GB" smtClean="0"/>
              <a:t>13/06/2020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1760143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4028A5-B674-4D1A-AB8F-6031E6FA2F72}" type="datetimeFigureOut">
              <a:rPr lang="en-GB" smtClean="0"/>
              <a:t>13/06/2020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717775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028A5-B674-4D1A-AB8F-6031E6FA2F72}" type="datetimeFigureOut">
              <a:rPr lang="en-GB" smtClean="0"/>
              <a:t>13/06/2020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23788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028A5-B674-4D1A-AB8F-6031E6FA2F72}"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357322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028A5-B674-4D1A-AB8F-6031E6FA2F72}" type="datetimeFigureOut">
              <a:rPr lang="en-GB" smtClean="0"/>
              <a:t>13/06/2020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26289-7D44-4850-B2F9-388D45C57DFA}" type="slidenum">
              <a:rPr lang="en-GB" smtClean="0"/>
              <a:t>‹#›</a:t>
            </a:fld>
            <a:endParaRPr lang="en-GB"/>
          </a:p>
        </p:txBody>
      </p:sp>
    </p:spTree>
    <p:extLst>
      <p:ext uri="{BB962C8B-B14F-4D97-AF65-F5344CB8AC3E}">
        <p14:creationId xmlns:p14="http://schemas.microsoft.com/office/powerpoint/2010/main" val="282993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028A5-B674-4D1A-AB8F-6031E6FA2F72}" type="datetimeFigureOut">
              <a:rPr lang="en-GB" smtClean="0"/>
              <a:t>13/06/2020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26289-7D44-4850-B2F9-388D45C57DFA}" type="slidenum">
              <a:rPr lang="en-GB" smtClean="0"/>
              <a:t>‹#›</a:t>
            </a:fld>
            <a:endParaRPr lang="en-GB"/>
          </a:p>
        </p:txBody>
      </p:sp>
    </p:spTree>
    <p:extLst>
      <p:ext uri="{BB962C8B-B14F-4D97-AF65-F5344CB8AC3E}">
        <p14:creationId xmlns:p14="http://schemas.microsoft.com/office/powerpoint/2010/main" val="665962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uk/url?sa=i&amp;url=https://pixabay.com/photos/coronavirus-corona-virus-covid-19-4958989/&amp;psig=AOvVaw1NkbHCZTza7TgtjVBqE-sG&amp;ust=1591879984565000&amp;source=images&amp;cd=vfe&amp;ved=0CAIQjRxqFwoTCPj31uyl9-kCFQAAAAAdAAAAABA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Going </a:t>
            </a:r>
            <a:r>
              <a:rPr lang="en-GB" dirty="0"/>
              <a:t>B</a:t>
            </a:r>
            <a:r>
              <a:rPr lang="en-GB" dirty="0" smtClean="0"/>
              <a:t>ack to School</a:t>
            </a:r>
            <a:endParaRPr lang="en-GB" dirty="0"/>
          </a:p>
        </p:txBody>
      </p:sp>
      <p:sp>
        <p:nvSpPr>
          <p:cNvPr id="3" name="Subtitle 2"/>
          <p:cNvSpPr>
            <a:spLocks noGrp="1"/>
          </p:cNvSpPr>
          <p:nvPr>
            <p:ph type="subTitle" idx="1"/>
          </p:nvPr>
        </p:nvSpPr>
        <p:spPr/>
        <p:txBody>
          <a:bodyPr/>
          <a:lstStyle/>
          <a:p>
            <a:r>
              <a:rPr lang="en-GB" dirty="0" smtClean="0"/>
              <a:t>[INSERT PICTURE OF YOUR SCHOOL]</a:t>
            </a:r>
            <a:endParaRPr lang="en-GB" dirty="0"/>
          </a:p>
        </p:txBody>
      </p:sp>
      <p:pic>
        <p:nvPicPr>
          <p:cNvPr id="6146" name="Picture 2" descr="C:\Users\ryekd\Desktop\Sheffield-NHS-Logo-Colour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3121152" cy="51511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1403648" y="6356350"/>
            <a:ext cx="6264696" cy="365125"/>
          </a:xfrm>
        </p:spPr>
        <p:txBody>
          <a:bodyPr/>
          <a:lstStyle/>
          <a:p>
            <a:r>
              <a:rPr lang="en-GB" dirty="0" smtClean="0"/>
              <a:t>A Social Story by Dr Kirsty Dutton (Senior Clinical Psychologist), </a:t>
            </a:r>
            <a:r>
              <a:rPr lang="en-GB" dirty="0" err="1" smtClean="0"/>
              <a:t>Ryegate</a:t>
            </a:r>
            <a:r>
              <a:rPr lang="en-GB" dirty="0" smtClean="0"/>
              <a:t> Children’s Centre</a:t>
            </a:r>
            <a:endParaRPr lang="en-GB" dirty="0"/>
          </a:p>
        </p:txBody>
      </p:sp>
    </p:spTree>
    <p:extLst>
      <p:ext uri="{BB962C8B-B14F-4D97-AF65-F5344CB8AC3E}">
        <p14:creationId xmlns:p14="http://schemas.microsoft.com/office/powerpoint/2010/main" val="379281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30230" y="312122"/>
            <a:ext cx="5013770" cy="3096344"/>
          </a:xfrm>
          <a:solidFill>
            <a:schemeClr val="bg1"/>
          </a:solidFill>
        </p:spPr>
        <p:txBody>
          <a:bodyPr>
            <a:normAutofit/>
          </a:bodyPr>
          <a:lstStyle/>
          <a:p>
            <a:pPr marL="0" indent="0">
              <a:buNone/>
            </a:pPr>
            <a:r>
              <a:rPr lang="en-GB" sz="2800" dirty="0" smtClean="0"/>
              <a:t>COVID-19 </a:t>
            </a:r>
            <a:r>
              <a:rPr lang="en-GB" sz="2800" dirty="0"/>
              <a:t>is a new virus that makes people unwell. </a:t>
            </a:r>
            <a:r>
              <a:rPr lang="en-GB" sz="2800" dirty="0" smtClean="0"/>
              <a:t>COVID-19 is sometimes called Coronavirus. Because </a:t>
            </a:r>
            <a:r>
              <a:rPr lang="en-GB" sz="2800" dirty="0"/>
              <a:t>it is </a:t>
            </a:r>
            <a:r>
              <a:rPr lang="en-GB" sz="2800" dirty="0" smtClean="0"/>
              <a:t>new, </a:t>
            </a:r>
            <a:r>
              <a:rPr lang="en-GB" sz="2800" dirty="0"/>
              <a:t>lots of </a:t>
            </a:r>
            <a:r>
              <a:rPr lang="en-GB" sz="2800" dirty="0" smtClean="0"/>
              <a:t>people </a:t>
            </a:r>
            <a:r>
              <a:rPr lang="en-GB" sz="2800" dirty="0"/>
              <a:t>have </a:t>
            </a:r>
            <a:r>
              <a:rPr lang="en-GB" sz="2800" dirty="0" smtClean="0"/>
              <a:t>become ill with </a:t>
            </a:r>
            <a:r>
              <a:rPr lang="en-GB" sz="2800" dirty="0"/>
              <a:t>the virus. </a:t>
            </a:r>
          </a:p>
        </p:txBody>
      </p:sp>
      <p:sp>
        <p:nvSpPr>
          <p:cNvPr id="4" name="TextBox 3"/>
          <p:cNvSpPr txBox="1"/>
          <p:nvPr/>
        </p:nvSpPr>
        <p:spPr>
          <a:xfrm>
            <a:off x="0" y="4132988"/>
            <a:ext cx="4752528" cy="2739211"/>
          </a:xfrm>
          <a:prstGeom prst="rect">
            <a:avLst/>
          </a:prstGeom>
          <a:noFill/>
        </p:spPr>
        <p:txBody>
          <a:bodyPr wrap="square" rtlCol="0">
            <a:spAutoFit/>
          </a:bodyPr>
          <a:lstStyle/>
          <a:p>
            <a:r>
              <a:rPr lang="en-GB" sz="2800" dirty="0"/>
              <a:t>To help stop the virus from spreading, almost everyone has had to stay at home. Schools have been closed. Lots of other places have been closed too.</a:t>
            </a:r>
          </a:p>
          <a:p>
            <a:endParaRPr lang="en-GB" sz="32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3516" y="4011185"/>
            <a:ext cx="4210484" cy="283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Coronavirus Corona Virus - Free photo on Pixaba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3923929"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2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4008" y="620688"/>
            <a:ext cx="4201212" cy="4525963"/>
          </a:xfrm>
        </p:spPr>
        <p:txBody>
          <a:bodyPr/>
          <a:lstStyle/>
          <a:p>
            <a:pPr marL="0" indent="0">
              <a:buNone/>
            </a:pPr>
            <a:r>
              <a:rPr lang="en-GB" dirty="0" smtClean="0"/>
              <a:t>Scientists have been working hard to find out more about the coronavirus. Scientists have also been counting how many people have been getting ill with coronavirus.  </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 y="-4631"/>
            <a:ext cx="44989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86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21064"/>
            <a:ext cx="9144000" cy="3191912"/>
          </a:xfrm>
          <a:solidFill>
            <a:schemeClr val="bg1"/>
          </a:solidFill>
        </p:spPr>
        <p:txBody>
          <a:bodyPr>
            <a:normAutofit/>
          </a:bodyPr>
          <a:lstStyle/>
          <a:p>
            <a:pPr marL="0" indent="0">
              <a:buNone/>
            </a:pPr>
            <a:r>
              <a:rPr lang="en-GB" dirty="0" smtClean="0"/>
              <a:t>The number of people becoming ill with coronavirus is getting lower and lower. Scientists say it is now safe for some places to re-open. Mum and dad might be able to go back to work. Schools are also going to re-open. Some other places will also re-open too. Mum or dad will know which places are open.</a:t>
            </a:r>
            <a:endParaRPr lang="en-GB"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9144000" cy="37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963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8229600" cy="4525963"/>
          </a:xfrm>
        </p:spPr>
        <p:txBody>
          <a:bodyPr>
            <a:normAutofit/>
          </a:bodyPr>
          <a:lstStyle/>
          <a:p>
            <a:pPr marL="0" indent="0">
              <a:buNone/>
            </a:pPr>
            <a:r>
              <a:rPr lang="en-GB" sz="2600" dirty="0" smtClean="0"/>
              <a:t>Because some people are still getting ill with the virus, it is important that we don’t get too close to other people when we are out of the house. Scientists say we must stay at least 2 metres away from people that we don’t live with. This is about the same length as 2 </a:t>
            </a:r>
            <a:r>
              <a:rPr lang="en-GB" sz="2600" smtClean="0"/>
              <a:t>shopping </a:t>
            </a:r>
            <a:r>
              <a:rPr lang="en-GB" sz="2600" smtClean="0"/>
              <a:t>trollies. </a:t>
            </a:r>
            <a:r>
              <a:rPr lang="en-GB" sz="2600" dirty="0" smtClean="0"/>
              <a:t>Scientists say that in some places people should also wear masks.</a:t>
            </a:r>
            <a:endParaRPr lang="en-GB" sz="2600" dirty="0"/>
          </a:p>
        </p:txBody>
      </p:sp>
      <p:sp>
        <p:nvSpPr>
          <p:cNvPr id="5" name="AutoShape 5" descr="Bed side Illustrations and Clip Art. 1,941 Bed side royalty 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2" descr="C:\Users\ryekd\Desktop\social distancing_2m pi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636912"/>
            <a:ext cx="8532440" cy="4149080"/>
          </a:xfrm>
          <a:prstGeom prst="rect">
            <a:avLst/>
          </a:prstGeom>
          <a:solidFill>
            <a:schemeClr val="bg1"/>
          </a:solidFill>
        </p:spPr>
      </p:pic>
    </p:spTree>
    <p:extLst>
      <p:ext uri="{BB962C8B-B14F-4D97-AF65-F5344CB8AC3E}">
        <p14:creationId xmlns:p14="http://schemas.microsoft.com/office/powerpoint/2010/main" val="1862039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Is Classroom Design Going To 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Content Placeholder 2"/>
          <p:cNvSpPr>
            <a:spLocks noGrp="1"/>
          </p:cNvSpPr>
          <p:nvPr>
            <p:ph idx="1"/>
          </p:nvPr>
        </p:nvSpPr>
        <p:spPr>
          <a:xfrm>
            <a:off x="155574" y="1196752"/>
            <a:ext cx="4560441" cy="4104456"/>
          </a:xfrm>
          <a:solidFill>
            <a:schemeClr val="bg1"/>
          </a:solidFill>
        </p:spPr>
        <p:txBody>
          <a:bodyPr>
            <a:normAutofit/>
          </a:bodyPr>
          <a:lstStyle/>
          <a:p>
            <a:pPr marL="0" indent="0">
              <a:buNone/>
            </a:pPr>
            <a:r>
              <a:rPr lang="en-GB" dirty="0" smtClean="0"/>
              <a:t>This means that going </a:t>
            </a:r>
            <a:r>
              <a:rPr lang="en-GB" dirty="0"/>
              <a:t>back to school might be a bit different than before. This is to </a:t>
            </a:r>
            <a:r>
              <a:rPr lang="en-GB" dirty="0" smtClean="0"/>
              <a:t>help keep </a:t>
            </a:r>
            <a:r>
              <a:rPr lang="en-GB" dirty="0"/>
              <a:t>everyone safe and stop the virus from spreading.</a:t>
            </a:r>
          </a:p>
          <a:p>
            <a:pPr marL="0" indent="0">
              <a:buNone/>
            </a:pPr>
            <a:endParaRPr lang="en-GB"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76672"/>
            <a:ext cx="4254472"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7923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85000" lnSpcReduction="10000"/>
          </a:bodyPr>
          <a:lstStyle/>
          <a:p>
            <a:pPr marL="0" indent="0">
              <a:buNone/>
            </a:pPr>
            <a:r>
              <a:rPr lang="en-GB" dirty="0" smtClean="0"/>
              <a:t>These are some of the things that might be different when I go back to school </a:t>
            </a:r>
            <a:r>
              <a:rPr lang="en-GB" b="1" u="sng" dirty="0" smtClean="0"/>
              <a:t>(edit as appropriate):</a:t>
            </a:r>
          </a:p>
          <a:p>
            <a:pPr marL="0" indent="0">
              <a:buNone/>
            </a:pPr>
            <a:endParaRPr lang="en-GB" dirty="0" smtClean="0"/>
          </a:p>
          <a:p>
            <a:r>
              <a:rPr lang="en-GB" dirty="0" smtClean="0"/>
              <a:t>I might only go to school on certain days</a:t>
            </a:r>
          </a:p>
          <a:p>
            <a:r>
              <a:rPr lang="en-GB" dirty="0" smtClean="0"/>
              <a:t>There won’t be as many children in school</a:t>
            </a:r>
          </a:p>
          <a:p>
            <a:r>
              <a:rPr lang="en-GB" dirty="0" smtClean="0"/>
              <a:t>There won’t be as many children in my class</a:t>
            </a:r>
          </a:p>
          <a:p>
            <a:r>
              <a:rPr lang="en-GB" dirty="0" smtClean="0"/>
              <a:t>There won’t be as many children in the playground at break time.</a:t>
            </a:r>
          </a:p>
          <a:p>
            <a:r>
              <a:rPr lang="en-GB" dirty="0" smtClean="0"/>
              <a:t>Lunchtime and break time might be a different times than before</a:t>
            </a:r>
          </a:p>
          <a:p>
            <a:r>
              <a:rPr lang="en-GB" dirty="0" smtClean="0"/>
              <a:t>Children will be sat further away from each other in the classroom.</a:t>
            </a:r>
          </a:p>
          <a:p>
            <a:r>
              <a:rPr lang="en-GB" dirty="0" smtClean="0"/>
              <a:t>My teacher and other adults might be wearing masks. </a:t>
            </a:r>
          </a:p>
          <a:p>
            <a:endParaRPr lang="en-GB" dirty="0"/>
          </a:p>
        </p:txBody>
      </p:sp>
    </p:spTree>
    <p:extLst>
      <p:ext uri="{BB962C8B-B14F-4D97-AF65-F5344CB8AC3E}">
        <p14:creationId xmlns:p14="http://schemas.microsoft.com/office/powerpoint/2010/main" val="2524691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5832648"/>
          </a:xfrm>
        </p:spPr>
        <p:txBody>
          <a:bodyPr>
            <a:normAutofit lnSpcReduction="10000"/>
          </a:bodyPr>
          <a:lstStyle/>
          <a:p>
            <a:pPr marL="0" indent="0">
              <a:buNone/>
            </a:pPr>
            <a:r>
              <a:rPr lang="en-GB" dirty="0" smtClean="0"/>
              <a:t>These are some of the things that will stay the same when I go back to school: </a:t>
            </a:r>
            <a:r>
              <a:rPr lang="en-GB" u="sng" dirty="0" smtClean="0"/>
              <a:t>(</a:t>
            </a:r>
            <a:r>
              <a:rPr lang="en-GB" b="1" u="sng" dirty="0" smtClean="0"/>
              <a:t>edit as appropriate)</a:t>
            </a:r>
            <a:endParaRPr lang="en-GB" u="sng" dirty="0" smtClean="0"/>
          </a:p>
          <a:p>
            <a:pPr marL="0" indent="0">
              <a:buNone/>
            </a:pPr>
            <a:endParaRPr lang="en-GB" dirty="0" smtClean="0"/>
          </a:p>
          <a:p>
            <a:r>
              <a:rPr lang="en-GB" dirty="0" smtClean="0"/>
              <a:t>I will still go to the same school</a:t>
            </a:r>
          </a:p>
          <a:p>
            <a:r>
              <a:rPr lang="en-GB" dirty="0" smtClean="0"/>
              <a:t>I will still have the same classroom</a:t>
            </a:r>
          </a:p>
          <a:p>
            <a:r>
              <a:rPr lang="en-GB" dirty="0" smtClean="0"/>
              <a:t>I will still sit in the same seat</a:t>
            </a:r>
          </a:p>
          <a:p>
            <a:r>
              <a:rPr lang="en-GB" dirty="0" smtClean="0"/>
              <a:t>I will still have the same teacher</a:t>
            </a:r>
          </a:p>
          <a:p>
            <a:r>
              <a:rPr lang="en-GB" dirty="0" smtClean="0"/>
              <a:t>Break time will still be in the same playground</a:t>
            </a:r>
          </a:p>
          <a:p>
            <a:r>
              <a:rPr lang="en-GB" dirty="0" smtClean="0"/>
              <a:t>I will still have computer time</a:t>
            </a:r>
          </a:p>
          <a:p>
            <a:r>
              <a:rPr lang="en-GB" dirty="0" smtClean="0"/>
              <a:t>I can still use the quiet area if I need a break</a:t>
            </a:r>
          </a:p>
          <a:p>
            <a:endParaRPr lang="en-GB" dirty="0"/>
          </a:p>
        </p:txBody>
      </p:sp>
    </p:spTree>
    <p:extLst>
      <p:ext uri="{BB962C8B-B14F-4D97-AF65-F5344CB8AC3E}">
        <p14:creationId xmlns:p14="http://schemas.microsoft.com/office/powerpoint/2010/main" val="2884582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1704" y="0"/>
            <a:ext cx="9164837" cy="1844824"/>
          </a:xfrm>
          <a:solidFill>
            <a:schemeClr val="bg1"/>
          </a:solidFill>
        </p:spPr>
        <p:txBody>
          <a:bodyPr>
            <a:normAutofit/>
          </a:bodyPr>
          <a:lstStyle/>
          <a:p>
            <a:pPr marL="0" indent="0">
              <a:buNone/>
            </a:pPr>
            <a:r>
              <a:rPr lang="en-GB" dirty="0" smtClean="0"/>
              <a:t>Scientists say it is now safe for some children to go back to school. School might be a bit different when I go back but lots of things will stay the same.</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1772816"/>
            <a:ext cx="9165704" cy="5085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63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489</Words>
  <Application>Microsoft Office PowerPoint</Application>
  <PresentationFormat>On-screen Show (4:3)</PresentationFormat>
  <Paragraphs>29</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Going Back to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is it safe to go out now?</dc:title>
  <dc:creator>Admin</dc:creator>
  <cp:lastModifiedBy>Admin</cp:lastModifiedBy>
  <cp:revision>40</cp:revision>
  <dcterms:created xsi:type="dcterms:W3CDTF">2020-05-12T12:25:13Z</dcterms:created>
  <dcterms:modified xsi:type="dcterms:W3CDTF">2020-06-13T12:20:31Z</dcterms:modified>
</cp:coreProperties>
</file>