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4" r:id="rId5"/>
    <p:sldId id="266" r:id="rId6"/>
    <p:sldId id="265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2945-DCC3-40F3-8386-E0FEF120DCA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0CE2-5B2B-44A5-9052-C3FF3BDA3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3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3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8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3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4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8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2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3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28A5-B674-4D1A-AB8F-6031E6FA2F72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492896"/>
            <a:ext cx="3886200" cy="2018655"/>
          </a:xfrm>
        </p:spPr>
        <p:txBody>
          <a:bodyPr>
            <a:normAutofit/>
          </a:bodyPr>
          <a:lstStyle/>
          <a:p>
            <a:r>
              <a:rPr lang="en-GB" dirty="0" smtClean="0"/>
              <a:t>Why are people wearing masks?</a:t>
            </a:r>
            <a:endParaRPr lang="en-GB" dirty="0"/>
          </a:p>
        </p:txBody>
      </p:sp>
      <p:pic>
        <p:nvPicPr>
          <p:cNvPr id="6" name="Picture 2" descr="C:\Users\ryekd\Desktop\Sheffield-NHS-Logo-Colou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3121152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r="10865"/>
          <a:stretch/>
        </p:blipFill>
        <p:spPr>
          <a:xfrm>
            <a:off x="-972616" y="-6045"/>
            <a:ext cx="5436096" cy="68745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7096" y="6503425"/>
            <a:ext cx="6912768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 Social Story by Dr Kirsty Dutton, Senior Clinical Psychologist, </a:t>
            </a:r>
            <a:r>
              <a:rPr lang="en-GB" dirty="0" err="1" smtClean="0">
                <a:solidFill>
                  <a:schemeClr val="tx1"/>
                </a:solidFill>
              </a:rPr>
              <a:t>Ryegate</a:t>
            </a:r>
            <a:r>
              <a:rPr lang="en-GB" dirty="0" smtClean="0">
                <a:solidFill>
                  <a:schemeClr val="tx1"/>
                </a:solidFill>
              </a:rPr>
              <a:t> Children's Centre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1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412776"/>
            <a:ext cx="447484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COVID-19 is a new virus that makes people unwell. COVID-19 is sometimes called coronavirus.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 smtClean="0"/>
              <a:t>help stop the virus from spreading, almost everyone has had to stay at home.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r="19943"/>
          <a:stretch/>
        </p:blipFill>
        <p:spPr>
          <a:xfrm>
            <a:off x="119493" y="1268760"/>
            <a:ext cx="4092465" cy="37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Scientists say it is now safe for some people to go out again. Scientists </a:t>
            </a:r>
            <a:r>
              <a:rPr lang="en-GB" dirty="0" smtClean="0"/>
              <a:t>say that it is important to wear masks when we visit certain places. Masks help to keep people safe from the virus. I might see people wearing masks when I go out.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 b="20510"/>
          <a:stretch/>
        </p:blipFill>
        <p:spPr>
          <a:xfrm>
            <a:off x="0" y="2981024"/>
            <a:ext cx="91440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Masks may look like </a:t>
            </a:r>
            <a:r>
              <a:rPr lang="en-GB" dirty="0" smtClean="0"/>
              <a:t>this: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 </a:t>
            </a:r>
            <a:r>
              <a:rPr lang="en-GB" dirty="0"/>
              <a:t>like </a:t>
            </a:r>
            <a:r>
              <a:rPr lang="en-GB" dirty="0" smtClean="0"/>
              <a:t>this: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Or </a:t>
            </a:r>
            <a:r>
              <a:rPr lang="en-GB" dirty="0"/>
              <a:t>another different </a:t>
            </a:r>
            <a:r>
              <a:rPr lang="en-GB" dirty="0" smtClean="0"/>
              <a:t>colour</a:t>
            </a:r>
            <a:r>
              <a:rPr lang="en-GB" dirty="0"/>
              <a:t>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22116" b="36820"/>
          <a:stretch/>
        </p:blipFill>
        <p:spPr>
          <a:xfrm>
            <a:off x="3779912" y="1196752"/>
            <a:ext cx="2016224" cy="1983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t="13178" r="35974" b="56704"/>
          <a:stretch/>
        </p:blipFill>
        <p:spPr>
          <a:xfrm>
            <a:off x="3779912" y="3564082"/>
            <a:ext cx="2016224" cy="19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0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Some masks may have </a:t>
            </a:r>
            <a:r>
              <a:rPr lang="en-GB" dirty="0" smtClean="0"/>
              <a:t>pictures or patterns </a:t>
            </a:r>
            <a:r>
              <a:rPr lang="en-GB" dirty="0"/>
              <a:t>on like </a:t>
            </a:r>
            <a:r>
              <a:rPr lang="en-GB" dirty="0" smtClean="0"/>
              <a:t>this: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 </a:t>
            </a:r>
            <a:r>
              <a:rPr lang="en-GB" dirty="0"/>
              <a:t>l</a:t>
            </a:r>
            <a:r>
              <a:rPr lang="en-GB" dirty="0" smtClean="0"/>
              <a:t>ike this: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Or another different pattern.</a:t>
            </a:r>
            <a:endParaRPr lang="en-GB" dirty="0"/>
          </a:p>
        </p:txBody>
      </p:sp>
      <p:pic>
        <p:nvPicPr>
          <p:cNvPr id="3076" name="Picture 4" descr="Corona, Virus, Pandemic, Covid-19, Mask, Protec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3"/>
          <a:stretch/>
        </p:blipFill>
        <p:spPr bwMode="auto">
          <a:xfrm>
            <a:off x="3430832" y="3928783"/>
            <a:ext cx="1872208" cy="19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ronavirus, Wuhan, Virus, Pandemic, Covid-19, Epidem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9" r="17670" b="14290"/>
          <a:stretch/>
        </p:blipFill>
        <p:spPr bwMode="auto">
          <a:xfrm>
            <a:off x="3128462" y="1278326"/>
            <a:ext cx="2161274" cy="2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0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2232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Mum or dad will know when we need to wear masks. I will try to wear a mask when I visit certain places. </a:t>
            </a:r>
          </a:p>
          <a:p>
            <a:pPr marL="0" indent="0">
              <a:buNone/>
            </a:pPr>
            <a:r>
              <a:rPr lang="en-GB" dirty="0" smtClean="0"/>
              <a:t>If </a:t>
            </a:r>
            <a:r>
              <a:rPr lang="en-GB" dirty="0"/>
              <a:t>me or my family already wear a face covering, I do not need to wear a mask as well.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 descr="Young family in medical masks walking along par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7" b="10751"/>
          <a:stretch/>
        </p:blipFill>
        <p:spPr bwMode="auto">
          <a:xfrm>
            <a:off x="0" y="2574714"/>
            <a:ext cx="9180512" cy="43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7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4176464" cy="50405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Scientists say it is safe for some people to go out now. People might be wearing masks. Mum or dad will know when we need to wear a mask. Masks help to keep everyone safe and stop the virus from spreading.</a:t>
            </a:r>
            <a:endParaRPr lang="en-GB" dirty="0"/>
          </a:p>
        </p:txBody>
      </p:sp>
      <p:pic>
        <p:nvPicPr>
          <p:cNvPr id="7" name="Picture 6" descr="People Wearing Black Face Mask Walking Outdo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3" t="87" r="35433" b="22013"/>
          <a:stretch/>
        </p:blipFill>
        <p:spPr bwMode="auto">
          <a:xfrm>
            <a:off x="4398312" y="0"/>
            <a:ext cx="4745688" cy="68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3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231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Why are people wearing masks?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safe to go out now?</dc:title>
  <dc:creator>Admin</dc:creator>
  <cp:lastModifiedBy>Hannah Little</cp:lastModifiedBy>
  <cp:revision>28</cp:revision>
  <dcterms:created xsi:type="dcterms:W3CDTF">2020-05-12T12:25:13Z</dcterms:created>
  <dcterms:modified xsi:type="dcterms:W3CDTF">2020-07-06T09:08:19Z</dcterms:modified>
</cp:coreProperties>
</file>