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8" r:id="rId4"/>
    <p:sldId id="266" r:id="rId5"/>
    <p:sldId id="269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692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7E3E5-D632-4FE6-8223-B59CFCA7507A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902B2-72C3-44C0-8734-26D3AD87A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767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902B2-72C3-44C0-8734-26D3AD87A33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984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902B2-72C3-44C0-8734-26D3AD87A33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190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28A5-B674-4D1A-AB8F-6031E6FA2F72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6289-7D44-4850-B2F9-388D45C57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879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28A5-B674-4D1A-AB8F-6031E6FA2F72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6289-7D44-4850-B2F9-388D45C57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39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28A5-B674-4D1A-AB8F-6031E6FA2F72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6289-7D44-4850-B2F9-388D45C57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809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28A5-B674-4D1A-AB8F-6031E6FA2F72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6289-7D44-4850-B2F9-388D45C57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182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28A5-B674-4D1A-AB8F-6031E6FA2F72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6289-7D44-4850-B2F9-388D45C57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218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28A5-B674-4D1A-AB8F-6031E6FA2F72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6289-7D44-4850-B2F9-388D45C57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034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28A5-B674-4D1A-AB8F-6031E6FA2F72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6289-7D44-4850-B2F9-388D45C57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143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28A5-B674-4D1A-AB8F-6031E6FA2F72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6289-7D44-4850-B2F9-388D45C57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775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28A5-B674-4D1A-AB8F-6031E6FA2F72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6289-7D44-4850-B2F9-388D45C57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880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28A5-B674-4D1A-AB8F-6031E6FA2F72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6289-7D44-4850-B2F9-388D45C57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224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28A5-B674-4D1A-AB8F-6031E6FA2F72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6289-7D44-4850-B2F9-388D45C57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932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028A5-B674-4D1A-AB8F-6031E6FA2F72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26289-7D44-4850-B2F9-388D45C57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96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url=https://www.pxfuel.com/en/free-photo-ozlor&amp;psig=AOvVaw3uO2xhww1L60RNK6r9aGC7&amp;ust=1591893854630000&amp;source=images&amp;cd=vfe&amp;ved=0CAIQjRxqFwoTCMCs0Y_Z9-kCFQAAAAAdAAAAABA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981" y="871959"/>
            <a:ext cx="7414592" cy="1728191"/>
          </a:xfrm>
        </p:spPr>
        <p:txBody>
          <a:bodyPr/>
          <a:lstStyle/>
          <a:p>
            <a:r>
              <a:rPr lang="en-GB" dirty="0" smtClean="0"/>
              <a:t>What is Social Distancing?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12102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31640" y="6356350"/>
            <a:ext cx="6912768" cy="365125"/>
          </a:xfrm>
        </p:spPr>
        <p:txBody>
          <a:bodyPr/>
          <a:lstStyle/>
          <a:p>
            <a:r>
              <a:rPr lang="en-GB" dirty="0" smtClean="0"/>
              <a:t>A Social Story by Dr Kirsty Dutton, Senior Clinical Psychologist, </a:t>
            </a:r>
            <a:r>
              <a:rPr lang="en-GB" dirty="0" err="1" smtClean="0"/>
              <a:t>Ryegate</a:t>
            </a:r>
            <a:r>
              <a:rPr lang="en-GB" dirty="0" smtClean="0"/>
              <a:t> Children's Centre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7272808" cy="394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816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008" y="404664"/>
            <a:ext cx="4269160" cy="62212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smtClean="0"/>
              <a:t>COVID-19 </a:t>
            </a:r>
            <a:r>
              <a:rPr lang="en-GB" dirty="0"/>
              <a:t>is a new virus that makes people unwell. </a:t>
            </a:r>
            <a:r>
              <a:rPr lang="en-GB" dirty="0" smtClean="0"/>
              <a:t>COVID-19 is sometimes called coronavirus. Because </a:t>
            </a:r>
            <a:r>
              <a:rPr lang="en-GB" dirty="0"/>
              <a:t>it is </a:t>
            </a:r>
            <a:r>
              <a:rPr lang="en-GB" dirty="0" smtClean="0"/>
              <a:t>new, </a:t>
            </a:r>
            <a:r>
              <a:rPr lang="en-GB" dirty="0"/>
              <a:t>lots of </a:t>
            </a:r>
            <a:r>
              <a:rPr lang="en-GB" dirty="0" smtClean="0"/>
              <a:t>people </a:t>
            </a:r>
            <a:r>
              <a:rPr lang="en-GB" dirty="0"/>
              <a:t>have </a:t>
            </a:r>
            <a:r>
              <a:rPr lang="en-GB" dirty="0" smtClean="0"/>
              <a:t>become ill with </a:t>
            </a:r>
            <a:r>
              <a:rPr lang="en-GB" dirty="0"/>
              <a:t>the virus. </a:t>
            </a:r>
            <a:r>
              <a:rPr lang="en-GB" dirty="0" smtClean="0"/>
              <a:t>To help stop the virus from spreading, almost everyone has had to stay at home. Scientists also say we have to do ‘social distancing’.</a:t>
            </a:r>
            <a:endParaRPr lang="en-GB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0"/>
          <a:stretch/>
        </p:blipFill>
        <p:spPr bwMode="auto">
          <a:xfrm>
            <a:off x="0" y="0"/>
            <a:ext cx="43559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129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Social distancing means keeping away from people we do not live with. Scientists say we must stay at least 2 metres away from people that we don’t live with. This is about the same length as </a:t>
            </a:r>
            <a:r>
              <a:rPr lang="en-GB" sz="2800" dirty="0" smtClean="0"/>
              <a:t>2 shopping trollies. </a:t>
            </a:r>
            <a:r>
              <a:rPr lang="en-GB" sz="2800" dirty="0"/>
              <a:t>This is to help keep us healthy and stop the virus from spreading.</a:t>
            </a:r>
          </a:p>
        </p:txBody>
      </p:sp>
      <p:sp>
        <p:nvSpPr>
          <p:cNvPr id="5" name="AutoShape 5" descr="Bed side Illustrations and Clip Art. 1,941 Bed side royalty fre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" y="2809861"/>
            <a:ext cx="8529637" cy="3928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488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240486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I will try to keep away from people that I do not live with. Mum or dad can help me. I can still talk to my friends and family on the phone or on a video call. 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2" t="7668" r="13649" b="16077"/>
          <a:stretch/>
        </p:blipFill>
        <p:spPr bwMode="auto">
          <a:xfrm>
            <a:off x="2051720" y="2276872"/>
            <a:ext cx="4994142" cy="4077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609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19442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If I see someone I know, it is not safe for me to hug them or touch them. </a:t>
            </a:r>
            <a:r>
              <a:rPr lang="en-GB" dirty="0" smtClean="0"/>
              <a:t>It is ok to </a:t>
            </a:r>
            <a:r>
              <a:rPr lang="en-GB" dirty="0"/>
              <a:t>wave and say hello. </a:t>
            </a:r>
            <a:r>
              <a:rPr lang="en-GB" dirty="0" smtClean="0"/>
              <a:t>I can talk to them as long as we stay 2 metres apart.</a:t>
            </a:r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27122"/>
            <a:ext cx="3057690" cy="351019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727122"/>
            <a:ext cx="3861488" cy="351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752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eople, walks, park, path, outside, outdoor, lifestyle, summer ...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10" y="0"/>
            <a:ext cx="9156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95536" y="332656"/>
            <a:ext cx="8229600" cy="194421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Social distancing means keeping away from people that we do not live with. This is to help stop the coronavirus from spreading.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2632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244</Words>
  <Application>Microsoft Office PowerPoint</Application>
  <PresentationFormat>On-screen Show (4:3)</PresentationFormat>
  <Paragraphs>9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What is Social Distancing?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is it safe to go out now?</dc:title>
  <dc:creator>Admin</dc:creator>
  <cp:lastModifiedBy>Hannah Little</cp:lastModifiedBy>
  <cp:revision>41</cp:revision>
  <dcterms:created xsi:type="dcterms:W3CDTF">2020-05-12T12:25:13Z</dcterms:created>
  <dcterms:modified xsi:type="dcterms:W3CDTF">2020-06-16T08:40:33Z</dcterms:modified>
</cp:coreProperties>
</file>