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6" r:id="rId5"/>
    <p:sldId id="268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6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4525-B872-4312-B834-F68147110A8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E762-6E4F-4007-AB5E-7770E71C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02B2-72C3-44C0-8734-26D3AD87A33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8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E762-6E4F-4007-AB5E-7770E71C38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8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8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3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://pixabay.com/vectors/covid-19-coronavirus-virus-5224053/&amp;psig=AOvVaw2MUoMBMPIE6LfKaUpHMFeB&amp;ust=1591894185036000&amp;source=images&amp;cd=vfe&amp;ved=0CAIQjRxqFwoTCMDx-KHa9-kCFQAAAAAdAAAAABA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url=https://www.pxfuel.com/en/free-photo-ozlor&amp;psig=AOvVaw3uO2xhww1L60RNK6r9aGC7&amp;ust=1591893854630000&amp;source=images&amp;cd=vfe&amp;ved=0CAIQjRxqFwoTCMCs0Y_Z9-kCFQAAAAAdAAAAAB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210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492875"/>
            <a:ext cx="7416824" cy="365125"/>
          </a:xfrm>
        </p:spPr>
        <p:txBody>
          <a:bodyPr/>
          <a:lstStyle/>
          <a:p>
            <a:r>
              <a:rPr lang="en-GB" dirty="0" smtClean="0"/>
              <a:t>A Social Story by Dr Kirsty Dutton, Senior Clinical Psychologist, </a:t>
            </a:r>
            <a:r>
              <a:rPr lang="en-GB" dirty="0" err="1" smtClean="0"/>
              <a:t>Ryegate</a:t>
            </a:r>
            <a:r>
              <a:rPr lang="en-GB" dirty="0" smtClean="0"/>
              <a:t> Children's Centre</a:t>
            </a:r>
            <a:endParaRPr lang="en-GB" dirty="0"/>
          </a:p>
        </p:txBody>
      </p:sp>
      <p:pic>
        <p:nvPicPr>
          <p:cNvPr id="1026" name="Picture 2" descr="Covid-19 Coronavirus Virus - Free vector graphic on Pixaba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4797152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Why do we have to stay away from other people?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81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166018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COVID-19 </a:t>
            </a:r>
            <a:r>
              <a:rPr lang="en-GB" dirty="0"/>
              <a:t>is a new virus that makes people unwell. </a:t>
            </a:r>
            <a:r>
              <a:rPr lang="en-GB" dirty="0" smtClean="0"/>
              <a:t>COVID-19 is sometimes called coronavirus. Because </a:t>
            </a:r>
            <a:r>
              <a:rPr lang="en-GB" dirty="0"/>
              <a:t>it is </a:t>
            </a:r>
            <a:r>
              <a:rPr lang="en-GB" dirty="0" smtClean="0"/>
              <a:t>new, </a:t>
            </a:r>
            <a:r>
              <a:rPr lang="en-GB" dirty="0"/>
              <a:t>lots of </a:t>
            </a:r>
            <a:r>
              <a:rPr lang="en-GB" dirty="0" smtClean="0"/>
              <a:t>people </a:t>
            </a:r>
            <a:r>
              <a:rPr lang="en-GB" dirty="0"/>
              <a:t>have </a:t>
            </a:r>
            <a:r>
              <a:rPr lang="en-GB" dirty="0" smtClean="0"/>
              <a:t>become ill with </a:t>
            </a:r>
            <a:r>
              <a:rPr lang="en-GB" dirty="0"/>
              <a:t>the </a:t>
            </a:r>
            <a:r>
              <a:rPr lang="en-GB" dirty="0" smtClean="0"/>
              <a:t>virus</a:t>
            </a:r>
            <a:r>
              <a:rPr lang="en-GB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1266824"/>
            <a:ext cx="43767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1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ople, walks, park, path, outside, outdoor, lifestyle, summer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0" y="0"/>
            <a:ext cx="9156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1095" y="404664"/>
            <a:ext cx="8229600" cy="151216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Scientists say we have to keep away from people we do not live with. This is to help keep us well and stop the virus from spreading.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03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will try to keep away from people that I do not live with. Mum or dad can help me. I can still talk to my friends and family on the phone or on a video call.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7712" r="13687" b="16109"/>
          <a:stretch/>
        </p:blipFill>
        <p:spPr bwMode="auto">
          <a:xfrm>
            <a:off x="2249147" y="2492896"/>
            <a:ext cx="4752287" cy="38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0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I see someone I know, it is not safe for me to hug them or touch them. </a:t>
            </a:r>
            <a:r>
              <a:rPr lang="en-GB" dirty="0" smtClean="0"/>
              <a:t>It is ok to </a:t>
            </a:r>
            <a:r>
              <a:rPr lang="en-GB" dirty="0"/>
              <a:t>wave and say hello.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4320480" cy="2971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8" y="2636912"/>
            <a:ext cx="2786042" cy="29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6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Scientists say we have to keep away from people that we do not live with. This is to help stop the coronavirus from spreading. Mum or dad can help me.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5560900" cy="37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190</Words>
  <Application>Microsoft Office PowerPoint</Application>
  <PresentationFormat>On-screen Show (4:3)</PresentationFormat>
  <Paragraphs>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safe to go out now?</dc:title>
  <dc:creator>Admin</dc:creator>
  <cp:lastModifiedBy>Hannah Little</cp:lastModifiedBy>
  <cp:revision>37</cp:revision>
  <dcterms:created xsi:type="dcterms:W3CDTF">2020-05-12T12:25:13Z</dcterms:created>
  <dcterms:modified xsi:type="dcterms:W3CDTF">2020-06-16T08:44:59Z</dcterms:modified>
</cp:coreProperties>
</file>