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0" r:id="rId3"/>
    <p:sldId id="266" r:id="rId4"/>
    <p:sldId id="271" r:id="rId5"/>
    <p:sldId id="262" r:id="rId6"/>
    <p:sldId id="272"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6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71D11-2BCE-4B73-816A-B9E80B5FFE4B}" type="datetimeFigureOut">
              <a:rPr lang="en-GB" smtClean="0"/>
              <a:t>16/06/2020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1D6AA-B145-4DEA-979C-133DCBFA3EF9}" type="slidenum">
              <a:rPr lang="en-GB" smtClean="0"/>
              <a:t>‹#›</a:t>
            </a:fld>
            <a:endParaRPr lang="en-GB"/>
          </a:p>
        </p:txBody>
      </p:sp>
    </p:spTree>
    <p:extLst>
      <p:ext uri="{BB962C8B-B14F-4D97-AF65-F5344CB8AC3E}">
        <p14:creationId xmlns:p14="http://schemas.microsoft.com/office/powerpoint/2010/main" val="342713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91D6AA-B145-4DEA-979C-133DCBFA3EF9}" type="slidenum">
              <a:rPr lang="en-GB" smtClean="0"/>
              <a:t>5</a:t>
            </a:fld>
            <a:endParaRPr lang="en-GB"/>
          </a:p>
        </p:txBody>
      </p:sp>
    </p:spTree>
    <p:extLst>
      <p:ext uri="{BB962C8B-B14F-4D97-AF65-F5344CB8AC3E}">
        <p14:creationId xmlns:p14="http://schemas.microsoft.com/office/powerpoint/2010/main" val="182626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64787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0783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1918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418818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028A5-B674-4D1A-AB8F-6031E6FA2F72}"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07121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4028A5-B674-4D1A-AB8F-6031E6FA2F72}"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406303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4028A5-B674-4D1A-AB8F-6031E6FA2F72}"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76014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4028A5-B674-4D1A-AB8F-6031E6FA2F72}"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71777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028A5-B674-4D1A-AB8F-6031E6FA2F72}"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23788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28A5-B674-4D1A-AB8F-6031E6FA2F72}"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35732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28A5-B674-4D1A-AB8F-6031E6FA2F72}"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82993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028A5-B674-4D1A-AB8F-6031E6FA2F72}" type="datetimeFigureOut">
              <a:rPr lang="en-GB" smtClean="0"/>
              <a:t>16/06/2020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26289-7D44-4850-B2F9-388D45C57DFA}" type="slidenum">
              <a:rPr lang="en-GB" smtClean="0"/>
              <a:t>‹#›</a:t>
            </a:fld>
            <a:endParaRPr lang="en-GB"/>
          </a:p>
        </p:txBody>
      </p:sp>
    </p:spTree>
    <p:extLst>
      <p:ext uri="{BB962C8B-B14F-4D97-AF65-F5344CB8AC3E}">
        <p14:creationId xmlns:p14="http://schemas.microsoft.com/office/powerpoint/2010/main" val="66596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123728" y="5157192"/>
            <a:ext cx="6908304" cy="1470025"/>
          </a:xfrm>
          <a:solidFill>
            <a:schemeClr val="bg1"/>
          </a:solidFill>
        </p:spPr>
        <p:txBody>
          <a:bodyPr/>
          <a:lstStyle/>
          <a:p>
            <a:r>
              <a:rPr lang="en-GB" dirty="0" smtClean="0"/>
              <a:t>Why is it safe to go out now?</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1210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575556" y="6381328"/>
            <a:ext cx="7992888" cy="365125"/>
          </a:xfrm>
        </p:spPr>
        <p:txBody>
          <a:bodyPr/>
          <a:lstStyle/>
          <a:p>
            <a:r>
              <a:rPr lang="en-GB" dirty="0" smtClean="0"/>
              <a:t>A Social Article by Dr Kirsty Dutton, Senior Clinical Psychologist, </a:t>
            </a:r>
            <a:r>
              <a:rPr lang="en-GB" dirty="0" err="1" smtClean="0"/>
              <a:t>Ryegate</a:t>
            </a:r>
            <a:r>
              <a:rPr lang="en-GB" dirty="0" smtClean="0"/>
              <a:t> Children's Centre</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113431"/>
            <a:ext cx="4565392" cy="4149080"/>
          </a:xfrm>
          <a:prstGeom prst="rect">
            <a:avLst/>
          </a:prstGeom>
        </p:spPr>
      </p:pic>
    </p:spTree>
    <p:extLst>
      <p:ext uri="{BB962C8B-B14F-4D97-AF65-F5344CB8AC3E}">
        <p14:creationId xmlns:p14="http://schemas.microsoft.com/office/powerpoint/2010/main" val="379281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0230" y="312122"/>
            <a:ext cx="5013770" cy="3096344"/>
          </a:xfrm>
          <a:solidFill>
            <a:schemeClr val="bg1"/>
          </a:solidFill>
        </p:spPr>
        <p:txBody>
          <a:bodyPr>
            <a:normAutofit/>
          </a:bodyPr>
          <a:lstStyle/>
          <a:p>
            <a:pPr marL="0" indent="0">
              <a:buNone/>
            </a:pPr>
            <a:r>
              <a:rPr lang="en-GB" sz="2800" dirty="0" smtClean="0"/>
              <a:t>COVID-19 </a:t>
            </a:r>
            <a:r>
              <a:rPr lang="en-GB" sz="2800" dirty="0"/>
              <a:t>is a new virus that makes people unwell. </a:t>
            </a:r>
            <a:r>
              <a:rPr lang="en-GB" sz="2800" dirty="0" smtClean="0"/>
              <a:t>COVID-19 is sometimes called Coronavirus. Because </a:t>
            </a:r>
            <a:r>
              <a:rPr lang="en-GB" sz="2800" dirty="0"/>
              <a:t>it is </a:t>
            </a:r>
            <a:r>
              <a:rPr lang="en-GB" sz="2800" dirty="0" smtClean="0"/>
              <a:t>new, </a:t>
            </a:r>
            <a:r>
              <a:rPr lang="en-GB" sz="2800" dirty="0"/>
              <a:t>lots of </a:t>
            </a:r>
            <a:r>
              <a:rPr lang="en-GB" sz="2800" dirty="0" smtClean="0"/>
              <a:t>people </a:t>
            </a:r>
            <a:r>
              <a:rPr lang="en-GB" sz="2800" dirty="0"/>
              <a:t>have </a:t>
            </a:r>
            <a:r>
              <a:rPr lang="en-GB" sz="2800" dirty="0" smtClean="0"/>
              <a:t>become ill with </a:t>
            </a:r>
            <a:r>
              <a:rPr lang="en-GB" sz="2800" dirty="0"/>
              <a:t>the virus. </a:t>
            </a:r>
          </a:p>
        </p:txBody>
      </p:sp>
      <p:sp>
        <p:nvSpPr>
          <p:cNvPr id="4" name="TextBox 3"/>
          <p:cNvSpPr txBox="1"/>
          <p:nvPr/>
        </p:nvSpPr>
        <p:spPr>
          <a:xfrm>
            <a:off x="0" y="4132988"/>
            <a:ext cx="4752528" cy="2739211"/>
          </a:xfrm>
          <a:prstGeom prst="rect">
            <a:avLst/>
          </a:prstGeom>
          <a:noFill/>
        </p:spPr>
        <p:txBody>
          <a:bodyPr wrap="square" rtlCol="0">
            <a:spAutoFit/>
          </a:bodyPr>
          <a:lstStyle/>
          <a:p>
            <a:r>
              <a:rPr lang="en-GB" sz="2800" dirty="0">
                <a:solidFill>
                  <a:prstClr val="black"/>
                </a:solidFill>
              </a:rPr>
              <a:t>To help stop the virus from spreading, almost everyone has had to stay at home. Schools have been closed. Lots of other places have been closed too.</a:t>
            </a:r>
          </a:p>
          <a:p>
            <a:endParaRPr lang="en-GB" sz="3200" dirty="0">
              <a:solidFill>
                <a:prstClr val="black"/>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364" r="20866"/>
          <a:stretch/>
        </p:blipFill>
        <p:spPr>
          <a:xfrm>
            <a:off x="899592" y="692696"/>
            <a:ext cx="2592288" cy="2524047"/>
          </a:xfrm>
          <a:prstGeom prst="rect">
            <a:avLst/>
          </a:prstGeom>
        </p:spPr>
      </p:pic>
      <p:pic>
        <p:nvPicPr>
          <p:cNvPr id="3" name="Picture 2" descr="Blue and White Sorry We're Closed Wooden Signage"/>
          <p:cNvPicPr>
            <a:picLocks noChangeAspect="1" noChangeArrowheads="1"/>
          </p:cNvPicPr>
          <p:nvPr/>
        </p:nvPicPr>
        <p:blipFill rotWithShape="1">
          <a:blip r:embed="rId3">
            <a:extLst>
              <a:ext uri="{28A0092B-C50C-407E-A947-70E740481C1C}">
                <a14:useLocalDpi xmlns:a14="http://schemas.microsoft.com/office/drawing/2010/main" val="0"/>
              </a:ext>
            </a:extLst>
          </a:blip>
          <a:srcRect l="21587"/>
          <a:stretch/>
        </p:blipFill>
        <p:spPr bwMode="auto">
          <a:xfrm>
            <a:off x="5449608" y="3742475"/>
            <a:ext cx="3694392"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7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822629"/>
            <a:ext cx="4186808" cy="5256584"/>
          </a:xfrm>
        </p:spPr>
        <p:txBody>
          <a:bodyPr>
            <a:normAutofit/>
          </a:bodyPr>
          <a:lstStyle/>
          <a:p>
            <a:pPr marL="0" indent="0">
              <a:buNone/>
            </a:pPr>
            <a:r>
              <a:rPr lang="en-GB" dirty="0"/>
              <a:t>Scientists have been working hard to find out more </a:t>
            </a:r>
            <a:r>
              <a:rPr lang="en-GB" dirty="0" smtClean="0"/>
              <a:t>about coronavirus. </a:t>
            </a:r>
            <a:r>
              <a:rPr lang="en-GB" dirty="0"/>
              <a:t>Scientists have also been counting how many people have been getting ill with coronavirus.  </a:t>
            </a:r>
          </a:p>
          <a:p>
            <a:pPr marL="0" indent="0">
              <a:buNone/>
            </a:pP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996" r="25284"/>
          <a:stretch/>
        </p:blipFill>
        <p:spPr>
          <a:xfrm>
            <a:off x="0" y="0"/>
            <a:ext cx="4497513" cy="6858000"/>
          </a:xfrm>
          <a:prstGeom prst="rect">
            <a:avLst/>
          </a:prstGeom>
        </p:spPr>
      </p:pic>
    </p:spTree>
    <p:extLst>
      <p:ext uri="{BB962C8B-B14F-4D97-AF65-F5344CB8AC3E}">
        <p14:creationId xmlns:p14="http://schemas.microsoft.com/office/powerpoint/2010/main" val="374453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220481"/>
            <a:ext cx="9144000" cy="3191912"/>
          </a:xfrm>
          <a:solidFill>
            <a:schemeClr val="bg1"/>
          </a:solidFill>
        </p:spPr>
        <p:txBody>
          <a:bodyPr>
            <a:normAutofit/>
          </a:bodyPr>
          <a:lstStyle/>
          <a:p>
            <a:pPr marL="0" indent="0">
              <a:buNone/>
            </a:pPr>
            <a:r>
              <a:rPr lang="en-GB" dirty="0" smtClean="0"/>
              <a:t>The number of people becoming ill with coronavirus is getting lower and lower. Scientists say it is now safe for some places to re-open. Not everywhere will be open straight away. Mum or dad will know which places are open.</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377" b="25986"/>
          <a:stretch/>
        </p:blipFill>
        <p:spPr>
          <a:xfrm>
            <a:off x="6699" y="3283527"/>
            <a:ext cx="9144000" cy="3574473"/>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0968"/>
            <a:ext cx="9144000"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77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9010"/>
          <a:stretch/>
        </p:blipFill>
        <p:spPr>
          <a:xfrm>
            <a:off x="-108520" y="-27384"/>
            <a:ext cx="9361625" cy="6859116"/>
          </a:xfrm>
          <a:prstGeom prst="rect">
            <a:avLst/>
          </a:prstGeom>
        </p:spPr>
      </p:pic>
      <p:sp>
        <p:nvSpPr>
          <p:cNvPr id="5" name="AutoShape 2" descr="Coronavirus: Why are people wearing masks and do they work? - CBB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2"/>
          <p:cNvSpPr>
            <a:spLocks noGrp="1"/>
          </p:cNvSpPr>
          <p:nvPr>
            <p:ph idx="1"/>
          </p:nvPr>
        </p:nvSpPr>
        <p:spPr>
          <a:xfrm>
            <a:off x="155575" y="620688"/>
            <a:ext cx="4042792" cy="5256584"/>
          </a:xfrm>
          <a:solidFill>
            <a:schemeClr val="bg1"/>
          </a:solidFill>
        </p:spPr>
        <p:txBody>
          <a:bodyPr>
            <a:normAutofit/>
          </a:bodyPr>
          <a:lstStyle/>
          <a:p>
            <a:pPr marL="0" indent="0">
              <a:buNone/>
            </a:pPr>
            <a:r>
              <a:rPr lang="en-GB" dirty="0" smtClean="0"/>
              <a:t>Scientists say that certain places can re-open if people wear special masks. Masks help to keep everyone safe and stop the virus from spreading</a:t>
            </a:r>
            <a:r>
              <a:rPr lang="en-GB" dirty="0"/>
              <a:t>. Mum or dad will know when we need to wear a mask. </a:t>
            </a:r>
          </a:p>
        </p:txBody>
      </p:sp>
    </p:spTree>
    <p:extLst>
      <p:ext uri="{BB962C8B-B14F-4D97-AF65-F5344CB8AC3E}">
        <p14:creationId xmlns:p14="http://schemas.microsoft.com/office/powerpoint/2010/main" val="186203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4525963"/>
          </a:xfrm>
        </p:spPr>
        <p:txBody>
          <a:bodyPr>
            <a:normAutofit/>
          </a:bodyPr>
          <a:lstStyle/>
          <a:p>
            <a:pPr marL="0" indent="0">
              <a:buNone/>
            </a:pPr>
            <a:r>
              <a:rPr lang="en-GB" sz="2600" dirty="0" smtClean="0"/>
              <a:t>Because some people are still getting ill with the virus, it is important that we don’t get too close to other people when we are out of the house. Scientists say we must stay at least 2 metres away from people that we don’t live with. This is about the same length as </a:t>
            </a:r>
            <a:r>
              <a:rPr lang="en-GB" sz="2600" dirty="0"/>
              <a:t>2</a:t>
            </a:r>
            <a:r>
              <a:rPr lang="en-GB" sz="2600" dirty="0" smtClean="0"/>
              <a:t> shopping trollies. </a:t>
            </a:r>
            <a:endParaRPr lang="en-GB" sz="2600" dirty="0"/>
          </a:p>
        </p:txBody>
      </p:sp>
      <p:sp>
        <p:nvSpPr>
          <p:cNvPr id="5" name="AutoShape 5" descr="Bed side Illustrations and Clip Art. 1,941 Bed side royalty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7" name="Picture 2" descr="C:\Users\ryekd\Desktop\social distancing_2m 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492896"/>
            <a:ext cx="8532440" cy="4149080"/>
          </a:xfrm>
          <a:prstGeom prst="rect">
            <a:avLst/>
          </a:prstGeom>
          <a:solidFill>
            <a:schemeClr val="bg1"/>
          </a:solidFill>
        </p:spPr>
      </p:pic>
    </p:spTree>
    <p:extLst>
      <p:ext uri="{BB962C8B-B14F-4D97-AF65-F5344CB8AC3E}">
        <p14:creationId xmlns:p14="http://schemas.microsoft.com/office/powerpoint/2010/main" val="395610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332656"/>
            <a:ext cx="4896544" cy="6408712"/>
          </a:xfrm>
        </p:spPr>
        <p:txBody>
          <a:bodyPr>
            <a:normAutofit fontScale="85000" lnSpcReduction="20000"/>
          </a:bodyPr>
          <a:lstStyle/>
          <a:p>
            <a:pPr marL="0" indent="0">
              <a:buNone/>
            </a:pPr>
            <a:r>
              <a:rPr lang="en-GB" dirty="0" smtClean="0"/>
              <a:t>It is still important for everyone to wash their hands regularly to stop the virus from spreading. </a:t>
            </a:r>
            <a:r>
              <a:rPr lang="en-US" dirty="0">
                <a:latin typeface="Calibri" panose="020F0502020204030204" pitchFamily="34" charset="0"/>
                <a:ea typeface="Calibri" panose="020F0502020204030204" pitchFamily="34" charset="0"/>
                <a:cs typeface="Times New Roman" panose="02020603050405020304" pitchFamily="18" charset="0"/>
              </a:rPr>
              <a:t>I will try </a:t>
            </a: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wash my hands with soap and warm water for 20 seconds:</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Before I eat</a:t>
            </a:r>
          </a:p>
          <a:p>
            <a:r>
              <a:rPr lang="en-US" dirty="0">
                <a:latin typeface="Calibri" panose="020F0502020204030204" pitchFamily="34" charset="0"/>
                <a:ea typeface="Calibri" panose="020F0502020204030204" pitchFamily="34" charset="0"/>
                <a:cs typeface="Times New Roman" panose="02020603050405020304" pitchFamily="18" charset="0"/>
              </a:rPr>
              <a:t>After I use the toilet </a:t>
            </a:r>
          </a:p>
          <a:p>
            <a:r>
              <a:rPr lang="en-US" dirty="0">
                <a:latin typeface="Calibri" panose="020F0502020204030204" pitchFamily="34" charset="0"/>
                <a:ea typeface="Calibri" panose="020F0502020204030204" pitchFamily="34" charset="0"/>
                <a:cs typeface="Times New Roman" panose="02020603050405020304" pitchFamily="18" charset="0"/>
              </a:rPr>
              <a:t>When I get home</a:t>
            </a:r>
          </a:p>
          <a:p>
            <a:r>
              <a:rPr lang="en-US" dirty="0">
                <a:latin typeface="Calibri" panose="020F0502020204030204" pitchFamily="34" charset="0"/>
                <a:ea typeface="Calibri" panose="020F0502020204030204" pitchFamily="34" charset="0"/>
                <a:cs typeface="Times New Roman" panose="02020603050405020304" pitchFamily="18" charset="0"/>
              </a:rPr>
              <a:t>After I cough or sneeze</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My Mum or Dad will show me how to wash my hands carefully. </a:t>
            </a:r>
            <a:r>
              <a:rPr lang="en-US" dirty="0" smtClean="0">
                <a:latin typeface="Calibri" panose="020F0502020204030204" pitchFamily="34" charset="0"/>
                <a:ea typeface="Calibri" panose="020F0502020204030204" pitchFamily="34" charset="0"/>
                <a:cs typeface="Times New Roman" panose="02020603050405020304" pitchFamily="18" charset="0"/>
              </a:rPr>
              <a:t>There might be other times when I need to wash my hands. Mum or dad </a:t>
            </a:r>
            <a:r>
              <a:rPr lang="en-US" dirty="0">
                <a:latin typeface="Calibri" panose="020F0502020204030204" pitchFamily="34" charset="0"/>
                <a:ea typeface="Calibri" panose="020F0502020204030204" pitchFamily="34" charset="0"/>
                <a:cs typeface="Times New Roman" panose="02020603050405020304" pitchFamily="18" charset="0"/>
              </a:rPr>
              <a:t>will remind me when it is time to wash my hands. </a:t>
            </a:r>
          </a:p>
          <a:p>
            <a:pPr marL="0" indent="0">
              <a:buNone/>
            </a:pP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003" r="110"/>
          <a:stretch/>
        </p:blipFill>
        <p:spPr>
          <a:xfrm>
            <a:off x="0" y="0"/>
            <a:ext cx="3652405" cy="6858000"/>
          </a:xfrm>
          <a:prstGeom prst="rect">
            <a:avLst/>
          </a:prstGeom>
        </p:spPr>
      </p:pic>
    </p:spTree>
    <p:extLst>
      <p:ext uri="{BB962C8B-B14F-4D97-AF65-F5344CB8AC3E}">
        <p14:creationId xmlns:p14="http://schemas.microsoft.com/office/powerpoint/2010/main" val="3796325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229600" cy="4525963"/>
          </a:xfrm>
        </p:spPr>
        <p:txBody>
          <a:bodyPr>
            <a:normAutofit/>
          </a:bodyPr>
          <a:lstStyle/>
          <a:p>
            <a:pPr marL="0" indent="0">
              <a:buNone/>
            </a:pPr>
            <a:r>
              <a:rPr lang="en-GB" sz="2800" dirty="0" smtClean="0"/>
              <a:t>Scientists will keep counting the number of people getting ill with coronavirus. If lots and lots of people start becoming ill again, most people will have to stay at home again. This is to keep everyone healthy and stop the virus from spreading. Mum or dad will tell me if we have to stay at home again.</a:t>
            </a:r>
            <a:endParaRPr lang="en-GB" sz="2800" dirty="0"/>
          </a:p>
        </p:txBody>
      </p:sp>
      <p:pic>
        <p:nvPicPr>
          <p:cNvPr id="2050" name="Picture 2" descr="Mother Helping her Daughter with her Homework"/>
          <p:cNvPicPr>
            <a:picLocks noChangeAspect="1" noChangeArrowheads="1"/>
          </p:cNvPicPr>
          <p:nvPr/>
        </p:nvPicPr>
        <p:blipFill rotWithShape="1">
          <a:blip r:embed="rId2">
            <a:extLst>
              <a:ext uri="{28A0092B-C50C-407E-A947-70E740481C1C}">
                <a14:useLocalDpi xmlns:a14="http://schemas.microsoft.com/office/drawing/2010/main" val="0"/>
              </a:ext>
            </a:extLst>
          </a:blip>
          <a:srcRect t="19085" b="17648"/>
          <a:stretch/>
        </p:blipFill>
        <p:spPr bwMode="auto">
          <a:xfrm>
            <a:off x="0" y="2997778"/>
            <a:ext cx="9144000" cy="386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8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1299"/>
          <a:stretch/>
        </p:blipFill>
        <p:spPr>
          <a:xfrm>
            <a:off x="0" y="-1"/>
            <a:ext cx="9144000" cy="6872477"/>
          </a:xfrm>
          <a:prstGeom prst="rect">
            <a:avLst/>
          </a:prstGeom>
        </p:spPr>
      </p:pic>
      <p:sp>
        <p:nvSpPr>
          <p:cNvPr id="5" name="Content Placeholder 2"/>
          <p:cNvSpPr>
            <a:spLocks noGrp="1"/>
          </p:cNvSpPr>
          <p:nvPr>
            <p:ph idx="1"/>
          </p:nvPr>
        </p:nvSpPr>
        <p:spPr>
          <a:xfrm>
            <a:off x="107504" y="416757"/>
            <a:ext cx="4176464" cy="6024486"/>
          </a:xfrm>
          <a:solidFill>
            <a:schemeClr val="bg1"/>
          </a:solidFill>
        </p:spPr>
        <p:txBody>
          <a:bodyPr>
            <a:normAutofit fontScale="92500" lnSpcReduction="10000"/>
          </a:bodyPr>
          <a:lstStyle/>
          <a:p>
            <a:pPr marL="0" indent="0">
              <a:buNone/>
            </a:pPr>
            <a:r>
              <a:rPr lang="en-GB" dirty="0"/>
              <a:t>Scientists say it is safe for </a:t>
            </a:r>
            <a:r>
              <a:rPr lang="en-GB" dirty="0" smtClean="0"/>
              <a:t>some people </a:t>
            </a:r>
            <a:r>
              <a:rPr lang="en-GB" dirty="0"/>
              <a:t>to go out now. We can only go to certain places for now</a:t>
            </a:r>
            <a:r>
              <a:rPr lang="en-GB" dirty="0" smtClean="0"/>
              <a:t>. </a:t>
            </a:r>
            <a:r>
              <a:rPr lang="en-GB" dirty="0"/>
              <a:t>Mum or dad will know where we can go. We need to keep away from people we don’t live </a:t>
            </a:r>
            <a:r>
              <a:rPr lang="en-GB" dirty="0" smtClean="0"/>
              <a:t>with and wash our hands regularly. </a:t>
            </a:r>
            <a:r>
              <a:rPr lang="en-GB" dirty="0"/>
              <a:t>People might be wearing </a:t>
            </a:r>
            <a:r>
              <a:rPr lang="en-GB" dirty="0" smtClean="0"/>
              <a:t>masks. This is to keep everyone safe and stop the virus from spreading. </a:t>
            </a:r>
            <a:endParaRPr lang="en-GB" dirty="0"/>
          </a:p>
        </p:txBody>
      </p:sp>
    </p:spTree>
    <p:extLst>
      <p:ext uri="{BB962C8B-B14F-4D97-AF65-F5344CB8AC3E}">
        <p14:creationId xmlns:p14="http://schemas.microsoft.com/office/powerpoint/2010/main" val="1218264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481</Words>
  <Application>Microsoft Office PowerPoint</Application>
  <PresentationFormat>On-screen Show (4:3)</PresentationFormat>
  <Paragraphs>19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Why is it safe to go out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it safe to go out now?</dc:title>
  <dc:creator>Admin</dc:creator>
  <cp:lastModifiedBy>Hannah Little</cp:lastModifiedBy>
  <cp:revision>37</cp:revision>
  <dcterms:created xsi:type="dcterms:W3CDTF">2020-05-12T12:25:13Z</dcterms:created>
  <dcterms:modified xsi:type="dcterms:W3CDTF">2020-06-16T08:50:06Z</dcterms:modified>
</cp:coreProperties>
</file>