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58" r:id="rId5"/>
    <p:sldId id="26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6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7D6F-3117-4785-878B-B46EB172648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7177-9C75-4421-8252-54A0B3ECF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6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87177-9C75-4421-8252-54A0B3ECF1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8A5-B674-4D1A-AB8F-6031E6FA2F7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157192"/>
            <a:ext cx="6908304" cy="1470025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Why is it safe to go out now?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3" y="188640"/>
            <a:ext cx="31210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5556" y="6381328"/>
            <a:ext cx="7992888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 Social Article by Dr Kirsty Dutton, Senior Clinical Psychologist,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Ryegate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Children's Centre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3276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124744"/>
            <a:ext cx="4690864" cy="5405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COVID-19 </a:t>
            </a:r>
            <a:r>
              <a:rPr lang="en-GB" dirty="0"/>
              <a:t>is a new virus that makes people unwell. </a:t>
            </a:r>
            <a:r>
              <a:rPr lang="en-GB" dirty="0" smtClean="0"/>
              <a:t>COVID-19 is sometimes called coronavirus. To help stop the virus from spreading, almost everyone has had to stay home.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5123" r="50980" b="58633"/>
          <a:stretch/>
        </p:blipFill>
        <p:spPr bwMode="auto">
          <a:xfrm>
            <a:off x="0" y="1124744"/>
            <a:ext cx="3918615" cy="38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7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0375" y="5013176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smtClean="0"/>
              <a:t>Schools </a:t>
            </a:r>
            <a:r>
              <a:rPr lang="en-GB" dirty="0"/>
              <a:t>have been closed. Lots of other places have been closed too.</a:t>
            </a:r>
          </a:p>
          <a:p>
            <a:endParaRPr lang="en-GB" dirty="0"/>
          </a:p>
        </p:txBody>
      </p:sp>
      <p:sp>
        <p:nvSpPr>
          <p:cNvPr id="2" name="AutoShape 2" descr="Restaurant's &quot;Sorry we're Closed&quot; sign | Nick Papakyriazis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0"/>
            <a:ext cx="9152763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6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1818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Scientists have been working hard to find out more about the coronavirus. Scientists have also been counting how many people have been getting ill with coronavirus.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 r="25284"/>
          <a:stretch/>
        </p:blipFill>
        <p:spPr>
          <a:xfrm>
            <a:off x="0" y="0"/>
            <a:ext cx="449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0481"/>
            <a:ext cx="9144000" cy="3191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number of people becoming ill with coronavirus is getting lower and lower. Scientists say it is now safe for some places to re-open. Not everywhere will be open straight away. Mum or dad will know which places are open.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b="25986"/>
          <a:stretch/>
        </p:blipFill>
        <p:spPr>
          <a:xfrm>
            <a:off x="6699" y="3283527"/>
            <a:ext cx="9144000" cy="35744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1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17281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Scientists say it is safe for us to go out now. We can only go to certain places for now. Mum or dad will know where we can go. </a:t>
            </a:r>
            <a:endParaRPr lang="en-GB" dirty="0"/>
          </a:p>
        </p:txBody>
      </p:sp>
      <p:pic>
        <p:nvPicPr>
          <p:cNvPr id="2050" name="Picture 2" descr="Family Sitting on Grass Near Bui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2"/>
          <a:stretch/>
        </p:blipFill>
        <p:spPr bwMode="auto">
          <a:xfrm>
            <a:off x="0" y="2622721"/>
            <a:ext cx="9144000" cy="42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3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175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Why is it safe to go out now?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safe to go out now?</dc:title>
  <dc:creator>Admin</dc:creator>
  <cp:lastModifiedBy>Hannah Little</cp:lastModifiedBy>
  <cp:revision>18</cp:revision>
  <dcterms:created xsi:type="dcterms:W3CDTF">2020-05-12T12:25:13Z</dcterms:created>
  <dcterms:modified xsi:type="dcterms:W3CDTF">2020-06-16T08:55:56Z</dcterms:modified>
</cp:coreProperties>
</file>