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3"/>
  </p:notesMasterIdLst>
  <p:sldIdLst>
    <p:sldId id="257" r:id="rId2"/>
    <p:sldId id="258" r:id="rId3"/>
    <p:sldId id="281"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4" r:id="rId18"/>
    <p:sldId id="275" r:id="rId19"/>
    <p:sldId id="278" r:id="rId20"/>
    <p:sldId id="279" r:id="rId21"/>
    <p:sldId id="276" r:id="rId22"/>
  </p:sldIdLst>
  <p:sldSz cx="9144000" cy="6858000" type="screen4x3"/>
  <p:notesSz cx="6797675" cy="9926638"/>
  <p:embeddedFontLst>
    <p:embeddedFont>
      <p:font typeface="Calibri" panose="020F0502020204030204" pitchFamily="34" charset="0"/>
      <p:regular r:id="rId24"/>
      <p:bold r:id="rId25"/>
      <p:italic r:id="rId26"/>
      <p:boldItalic r:id="rId27"/>
    </p:embeddedFont>
    <p:embeddedFont>
      <p:font typeface="Segoe UI" panose="020B0502040204020203" pitchFamily="34" charset="0"/>
      <p:regular r:id="rId28"/>
      <p:bold r:id="rId29"/>
      <p:italic r:id="rId30"/>
      <p:boldItalic r:id="rId31"/>
    </p:embeddedFont>
    <p:embeddedFont>
      <p:font typeface="Arial Black" panose="020B0A04020102020204" pitchFamily="34" charset="0"/>
      <p:bold r:id="rId32"/>
    </p:embeddedFont>
    <p:embeddedFont>
      <p:font typeface="DIN" panose="020B0604020202020204"/>
      <p:regular r:id="rId33"/>
      <p:bold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9401"/>
    <a:srgbClr val="1A91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25" autoAdjust="0"/>
    <p:restoredTop sz="94660"/>
  </p:normalViewPr>
  <p:slideViewPr>
    <p:cSldViewPr>
      <p:cViewPr>
        <p:scale>
          <a:sx n="100" d="100"/>
          <a:sy n="100" d="100"/>
        </p:scale>
        <p:origin x="-208"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010BACD-446B-4943-BF2F-12F8A271DE9B}" type="datetimeFigureOut">
              <a:rPr lang="en-GB" smtClean="0"/>
              <a:t>11/09/2019</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2D5C4C4-E01A-4191-ABB6-BA9D74DD97C9}" type="slidenum">
              <a:rPr lang="en-GB" smtClean="0"/>
              <a:t>‹#›</a:t>
            </a:fld>
            <a:endParaRPr lang="en-GB"/>
          </a:p>
        </p:txBody>
      </p:sp>
    </p:spTree>
    <p:extLst>
      <p:ext uri="{BB962C8B-B14F-4D97-AF65-F5344CB8AC3E}">
        <p14:creationId xmlns:p14="http://schemas.microsoft.com/office/powerpoint/2010/main" val="3697337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27584" y="4005064"/>
            <a:ext cx="7772400" cy="677937"/>
          </a:xfrm>
        </p:spPr>
        <p:txBody>
          <a:bodyPr>
            <a:normAutofit/>
          </a:bodyPr>
          <a:lstStyle>
            <a:lvl1pPr marL="0" indent="0">
              <a:defRPr sz="2800" b="1">
                <a:solidFill>
                  <a:srgbClr val="1A91C9"/>
                </a:solidFill>
              </a:defRPr>
            </a:lvl1pPr>
          </a:lstStyle>
          <a:p>
            <a:r>
              <a:rPr lang="en-US" dirty="0" smtClean="0"/>
              <a:t>Title</a:t>
            </a:r>
            <a:endParaRPr lang="en-GB" dirty="0"/>
          </a:p>
        </p:txBody>
      </p:sp>
      <p:sp>
        <p:nvSpPr>
          <p:cNvPr id="3" name="Subtitle 2"/>
          <p:cNvSpPr>
            <a:spLocks noGrp="1"/>
          </p:cNvSpPr>
          <p:nvPr>
            <p:ph type="subTitle" idx="1" hasCustomPrompt="1"/>
          </p:nvPr>
        </p:nvSpPr>
        <p:spPr>
          <a:xfrm>
            <a:off x="0" y="4725144"/>
            <a:ext cx="5004048" cy="432048"/>
          </a:xfrm>
          <a:solidFill>
            <a:srgbClr val="1A91C9"/>
          </a:solidFill>
          <a:ln>
            <a:solidFill>
              <a:srgbClr val="1A91C9"/>
            </a:solidFill>
          </a:ln>
        </p:spPr>
        <p:txBody>
          <a:bodyPr anchor="ctr">
            <a:normAutofit/>
          </a:bodyPr>
          <a:lstStyle>
            <a:lvl1pPr marL="804863" indent="0" algn="l">
              <a:buNone/>
              <a:defRPr sz="2000" b="0">
                <a:solidFill>
                  <a:schemeClr val="bg1"/>
                </a:solidFill>
                <a:latin typeface="DIN"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GB" dirty="0"/>
          </a:p>
        </p:txBody>
      </p:sp>
      <p:pic>
        <p:nvPicPr>
          <p:cNvPr id="1026" name="Picture 2" descr="G:\links\Foundation Trust Office\Communication\SCH Communication\Photos\New wing artist impressions\11062-external view-marketing email.jpg"/>
          <p:cNvPicPr>
            <a:picLocks noChangeAspect="1" noChangeArrowheads="1"/>
          </p:cNvPicPr>
          <p:nvPr userDrawn="1"/>
        </p:nvPicPr>
        <p:blipFill rotWithShape="1">
          <a:blip r:embed="rId2" cstate="screen">
            <a:extLst>
              <a:ext uri="{28A0092B-C50C-407E-A947-70E740481C1C}">
                <a14:useLocalDpi xmlns:a14="http://schemas.microsoft.com/office/drawing/2010/main"/>
              </a:ext>
            </a:extLst>
          </a:blip>
          <a:srcRect t="17076"/>
          <a:stretch/>
        </p:blipFill>
        <p:spPr bwMode="auto">
          <a:xfrm>
            <a:off x="0" y="1768"/>
            <a:ext cx="9144000" cy="344250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userDrawn="1"/>
        </p:nvSpPr>
        <p:spPr>
          <a:xfrm>
            <a:off x="0" y="3140968"/>
            <a:ext cx="9144000" cy="504056"/>
          </a:xfrm>
          <a:prstGeom prst="rect">
            <a:avLst/>
          </a:prstGeom>
          <a:solidFill>
            <a:srgbClr val="1A91C9"/>
          </a:solidFill>
          <a:ln>
            <a:solidFill>
              <a:srgbClr val="1A91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Placeholder 13"/>
          <p:cNvSpPr>
            <a:spLocks noGrp="1"/>
          </p:cNvSpPr>
          <p:nvPr>
            <p:ph type="body" sz="quarter" idx="10" hasCustomPrompt="1"/>
          </p:nvPr>
        </p:nvSpPr>
        <p:spPr>
          <a:xfrm>
            <a:off x="827584" y="5443885"/>
            <a:ext cx="4176712" cy="433387"/>
          </a:xfrm>
        </p:spPr>
        <p:txBody>
          <a:bodyPr>
            <a:noAutofit/>
          </a:bodyPr>
          <a:lstStyle>
            <a:lvl1pPr marL="0" indent="0">
              <a:buNone/>
              <a:defRPr sz="1600" baseline="0">
                <a:latin typeface="DIN" pitchFamily="2" charset="0"/>
              </a:defRPr>
            </a:lvl1pPr>
            <a:lvl2pPr>
              <a:defRPr sz="1400"/>
            </a:lvl2pPr>
            <a:lvl3pPr>
              <a:defRPr sz="1200"/>
            </a:lvl3pPr>
            <a:lvl4pPr>
              <a:defRPr sz="1100"/>
            </a:lvl4pPr>
            <a:lvl5pPr>
              <a:defRPr sz="1100"/>
            </a:lvl5pPr>
          </a:lstStyle>
          <a:p>
            <a:pPr lvl="0"/>
            <a:r>
              <a:rPr lang="en-GB" dirty="0" smtClean="0"/>
              <a:t>Additional text</a:t>
            </a:r>
            <a:endParaRPr lang="en-GB"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44208" y="6140129"/>
            <a:ext cx="2401078" cy="396272"/>
          </a:xfrm>
          <a:prstGeom prst="rect">
            <a:avLst/>
          </a:prstGeom>
        </p:spPr>
      </p:pic>
    </p:spTree>
    <p:extLst>
      <p:ext uri="{BB962C8B-B14F-4D97-AF65-F5344CB8AC3E}">
        <p14:creationId xmlns:p14="http://schemas.microsoft.com/office/powerpoint/2010/main" val="4196140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6E3DFF9-8F66-47DC-8E68-41212CD7C47B}" type="slidenum">
              <a:rPr lang="en-GB" smtClean="0"/>
              <a:t>‹#›</a:t>
            </a:fld>
            <a:endParaRPr lang="en-GB"/>
          </a:p>
        </p:txBody>
      </p:sp>
      <p:sp>
        <p:nvSpPr>
          <p:cNvPr id="6" name="Title Placeholder 1"/>
          <p:cNvSpPr>
            <a:spLocks noGrp="1"/>
          </p:cNvSpPr>
          <p:nvPr>
            <p:ph type="title"/>
          </p:nvPr>
        </p:nvSpPr>
        <p:spPr>
          <a:xfrm>
            <a:off x="348581" y="66504"/>
            <a:ext cx="4854865" cy="764704"/>
          </a:xfrm>
          <a:prstGeom prst="rect">
            <a:avLst/>
          </a:prstGeom>
          <a:noFill/>
          <a:ln>
            <a:noFill/>
          </a:ln>
        </p:spPr>
        <p:txBody>
          <a:bodyPr vert="horz" lIns="91440" tIns="45720" rIns="91440" bIns="45720" rtlCol="0" anchor="ctr">
            <a:normAutofit/>
          </a:bodyPr>
          <a:lstStyle>
            <a:lvl1pPr marL="0" indent="0">
              <a:defRPr/>
            </a:lvl1pPr>
          </a:lstStyle>
          <a:p>
            <a:r>
              <a:rPr lang="en-US" smtClean="0"/>
              <a:t>Click to edit Master title style</a:t>
            </a:r>
            <a:endParaRPr lang="en-GB" dirty="0"/>
          </a:p>
        </p:txBody>
      </p:sp>
      <p:sp>
        <p:nvSpPr>
          <p:cNvPr id="8" name="Text Placeholder 7"/>
          <p:cNvSpPr>
            <a:spLocks noGrp="1"/>
          </p:cNvSpPr>
          <p:nvPr>
            <p:ph type="body" sz="quarter" idx="13" hasCustomPrompt="1"/>
          </p:nvPr>
        </p:nvSpPr>
        <p:spPr>
          <a:xfrm>
            <a:off x="1229071" y="2708399"/>
            <a:ext cx="6769100" cy="634020"/>
          </a:xfrm>
        </p:spPr>
        <p:txBody>
          <a:bodyPr>
            <a:spAutoFit/>
          </a:bodyPr>
          <a:lstStyle>
            <a:lvl1pPr marL="0" indent="0" algn="ctr">
              <a:buNone/>
              <a:defRPr sz="3200" b="1">
                <a:solidFill>
                  <a:schemeClr val="tx1"/>
                </a:solidFill>
                <a:latin typeface="Segoe UI" pitchFamily="34" charset="0"/>
                <a:cs typeface="Segoe UI" pitchFamily="34" charset="0"/>
              </a:defRPr>
            </a:lvl1pPr>
          </a:lstStyle>
          <a:p>
            <a:pPr lvl="0"/>
            <a:r>
              <a:rPr lang="en-GB" dirty="0" smtClean="0"/>
              <a:t>Click to add quote</a:t>
            </a:r>
            <a:endParaRPr lang="en-GB" dirty="0"/>
          </a:p>
        </p:txBody>
      </p:sp>
      <p:sp>
        <p:nvSpPr>
          <p:cNvPr id="9" name="TextBox 8"/>
          <p:cNvSpPr txBox="1"/>
          <p:nvPr userDrawn="1"/>
        </p:nvSpPr>
        <p:spPr>
          <a:xfrm>
            <a:off x="342290" y="1340768"/>
            <a:ext cx="504056" cy="923330"/>
          </a:xfrm>
          <a:prstGeom prst="rect">
            <a:avLst/>
          </a:prstGeom>
          <a:noFill/>
        </p:spPr>
        <p:txBody>
          <a:bodyPr wrap="square" rtlCol="0">
            <a:spAutoFit/>
          </a:bodyPr>
          <a:lstStyle/>
          <a:p>
            <a:pPr marL="0" indent="0"/>
            <a:r>
              <a:rPr lang="en-GB" sz="5400" dirty="0" smtClean="0">
                <a:solidFill>
                  <a:srgbClr val="F09401"/>
                </a:solidFill>
                <a:latin typeface="Arial Black" pitchFamily="34" charset="0"/>
              </a:rPr>
              <a:t>“</a:t>
            </a:r>
            <a:endParaRPr lang="en-GB" sz="5400" dirty="0">
              <a:solidFill>
                <a:srgbClr val="F09401"/>
              </a:solidFill>
              <a:latin typeface="Arial Black" pitchFamily="34" charset="0"/>
            </a:endParaRPr>
          </a:p>
        </p:txBody>
      </p:sp>
      <p:sp>
        <p:nvSpPr>
          <p:cNvPr id="10" name="TextBox 9"/>
          <p:cNvSpPr txBox="1"/>
          <p:nvPr userDrawn="1"/>
        </p:nvSpPr>
        <p:spPr>
          <a:xfrm>
            <a:off x="8279294" y="5085184"/>
            <a:ext cx="504056" cy="923330"/>
          </a:xfrm>
          <a:prstGeom prst="rect">
            <a:avLst/>
          </a:prstGeom>
          <a:noFill/>
        </p:spPr>
        <p:txBody>
          <a:bodyPr wrap="square" rtlCol="0">
            <a:spAutoFit/>
          </a:bodyPr>
          <a:lstStyle/>
          <a:p>
            <a:pPr marL="0" indent="0"/>
            <a:r>
              <a:rPr lang="en-GB" sz="5400" dirty="0" smtClean="0">
                <a:solidFill>
                  <a:srgbClr val="F09401"/>
                </a:solidFill>
                <a:latin typeface="Arial Black" pitchFamily="34" charset="0"/>
              </a:rPr>
              <a:t>”</a:t>
            </a:r>
            <a:endParaRPr lang="en-GB" sz="5400" dirty="0">
              <a:solidFill>
                <a:srgbClr val="F09401"/>
              </a:solidFill>
              <a:latin typeface="Arial Black" pitchFamily="34" charset="0"/>
            </a:endParaRPr>
          </a:p>
        </p:txBody>
      </p:sp>
    </p:spTree>
    <p:extLst>
      <p:ext uri="{BB962C8B-B14F-4D97-AF65-F5344CB8AC3E}">
        <p14:creationId xmlns:p14="http://schemas.microsoft.com/office/powerpoint/2010/main" val="725288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x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indent="0">
              <a:defRPr/>
            </a:lvl1pPr>
          </a:lstStyle>
          <a:p>
            <a:r>
              <a:rPr lang="en-US" smtClean="0"/>
              <a:t>Click to edit Master title style</a:t>
            </a:r>
            <a:endParaRPr lang="en-GB" dirty="0"/>
          </a:p>
        </p:txBody>
      </p:sp>
      <p:sp>
        <p:nvSpPr>
          <p:cNvPr id="3" name="Slide Number Placeholder 2"/>
          <p:cNvSpPr>
            <a:spLocks noGrp="1"/>
          </p:cNvSpPr>
          <p:nvPr>
            <p:ph type="sldNum" sz="quarter" idx="10"/>
          </p:nvPr>
        </p:nvSpPr>
        <p:spPr/>
        <p:txBody>
          <a:bodyPr/>
          <a:lstStyle/>
          <a:p>
            <a:fld id="{A6E3DFF9-8F66-47DC-8E68-41212CD7C47B}" type="slidenum">
              <a:rPr lang="en-GB" smtClean="0"/>
              <a:pPr/>
              <a:t>‹#›</a:t>
            </a:fld>
            <a:endParaRPr lang="en-GB" dirty="0"/>
          </a:p>
        </p:txBody>
      </p:sp>
      <p:sp>
        <p:nvSpPr>
          <p:cNvPr id="13" name="Text Placeholder 12"/>
          <p:cNvSpPr>
            <a:spLocks noGrp="1"/>
          </p:cNvSpPr>
          <p:nvPr>
            <p:ph type="body" sz="quarter" idx="11" hasCustomPrompt="1"/>
          </p:nvPr>
        </p:nvSpPr>
        <p:spPr>
          <a:xfrm>
            <a:off x="376237" y="2492896"/>
            <a:ext cx="2700000" cy="1296466"/>
          </a:xfrm>
        </p:spPr>
        <p:txBody>
          <a:bodyPr>
            <a:normAutofit/>
          </a:bodyPr>
          <a:lstStyle>
            <a:lvl1pPr marL="0" indent="0">
              <a:buNone/>
              <a:defRPr sz="1600" b="0" baseline="0"/>
            </a:lvl1pPr>
          </a:lstStyle>
          <a:p>
            <a:pPr lvl="0"/>
            <a:r>
              <a:rPr lang="en-GB" dirty="0" smtClean="0"/>
              <a:t>Enter some text here</a:t>
            </a:r>
            <a:endParaRPr lang="en-GB" dirty="0"/>
          </a:p>
        </p:txBody>
      </p:sp>
      <p:sp>
        <p:nvSpPr>
          <p:cNvPr id="14" name="Text Placeholder 12"/>
          <p:cNvSpPr>
            <a:spLocks noGrp="1"/>
          </p:cNvSpPr>
          <p:nvPr>
            <p:ph type="body" sz="quarter" idx="12" hasCustomPrompt="1"/>
          </p:nvPr>
        </p:nvSpPr>
        <p:spPr>
          <a:xfrm>
            <a:off x="374439" y="1988838"/>
            <a:ext cx="2700000" cy="504379"/>
          </a:xfrm>
        </p:spPr>
        <p:txBody>
          <a:bodyPr>
            <a:normAutofit/>
          </a:bodyPr>
          <a:lstStyle>
            <a:lvl1pPr marL="0" indent="0">
              <a:buNone/>
              <a:defRPr sz="1800" b="1" baseline="0"/>
            </a:lvl1pPr>
          </a:lstStyle>
          <a:p>
            <a:pPr lvl="0"/>
            <a:r>
              <a:rPr lang="en-GB" dirty="0" smtClean="0"/>
              <a:t>Point one</a:t>
            </a:r>
            <a:endParaRPr lang="en-GB" dirty="0"/>
          </a:p>
        </p:txBody>
      </p:sp>
      <p:sp>
        <p:nvSpPr>
          <p:cNvPr id="15" name="Text Placeholder 12"/>
          <p:cNvSpPr>
            <a:spLocks noGrp="1"/>
          </p:cNvSpPr>
          <p:nvPr>
            <p:ph type="body" sz="quarter" idx="13" hasCustomPrompt="1"/>
          </p:nvPr>
        </p:nvSpPr>
        <p:spPr>
          <a:xfrm>
            <a:off x="3231812" y="2492898"/>
            <a:ext cx="2700000" cy="1296466"/>
          </a:xfrm>
        </p:spPr>
        <p:txBody>
          <a:bodyPr>
            <a:normAutofit/>
          </a:bodyPr>
          <a:lstStyle>
            <a:lvl1pPr marL="0" indent="0">
              <a:buNone/>
              <a:defRPr sz="1600" b="0" baseline="0"/>
            </a:lvl1pPr>
          </a:lstStyle>
          <a:p>
            <a:pPr lvl="0"/>
            <a:r>
              <a:rPr lang="en-GB" dirty="0" smtClean="0"/>
              <a:t>Enter some text here</a:t>
            </a:r>
            <a:endParaRPr lang="en-GB" dirty="0"/>
          </a:p>
        </p:txBody>
      </p:sp>
      <p:sp>
        <p:nvSpPr>
          <p:cNvPr id="16" name="Text Placeholder 12"/>
          <p:cNvSpPr>
            <a:spLocks noGrp="1"/>
          </p:cNvSpPr>
          <p:nvPr>
            <p:ph type="body" sz="quarter" idx="14" hasCustomPrompt="1"/>
          </p:nvPr>
        </p:nvSpPr>
        <p:spPr>
          <a:xfrm>
            <a:off x="3230014" y="1988840"/>
            <a:ext cx="2700000" cy="504379"/>
          </a:xfrm>
        </p:spPr>
        <p:txBody>
          <a:bodyPr>
            <a:normAutofit/>
          </a:bodyPr>
          <a:lstStyle>
            <a:lvl1pPr marL="0" indent="0">
              <a:buNone/>
              <a:defRPr sz="1800" b="1" baseline="0"/>
            </a:lvl1pPr>
          </a:lstStyle>
          <a:p>
            <a:pPr lvl="0"/>
            <a:r>
              <a:rPr lang="en-GB" dirty="0" smtClean="0"/>
              <a:t>Point two</a:t>
            </a:r>
            <a:endParaRPr lang="en-GB" dirty="0"/>
          </a:p>
        </p:txBody>
      </p:sp>
      <p:sp>
        <p:nvSpPr>
          <p:cNvPr id="17" name="Text Placeholder 12"/>
          <p:cNvSpPr>
            <a:spLocks noGrp="1"/>
          </p:cNvSpPr>
          <p:nvPr>
            <p:ph type="body" sz="quarter" idx="15" hasCustomPrompt="1"/>
          </p:nvPr>
        </p:nvSpPr>
        <p:spPr>
          <a:xfrm>
            <a:off x="6066088" y="2492898"/>
            <a:ext cx="2700000" cy="1296466"/>
          </a:xfrm>
        </p:spPr>
        <p:txBody>
          <a:bodyPr>
            <a:normAutofit/>
          </a:bodyPr>
          <a:lstStyle>
            <a:lvl1pPr marL="0" indent="0">
              <a:buNone/>
              <a:defRPr sz="1600" b="0" baseline="0"/>
            </a:lvl1pPr>
          </a:lstStyle>
          <a:p>
            <a:pPr lvl="0"/>
            <a:r>
              <a:rPr lang="en-GB" dirty="0" smtClean="0"/>
              <a:t>Enter some text here</a:t>
            </a:r>
            <a:endParaRPr lang="en-GB" dirty="0"/>
          </a:p>
        </p:txBody>
      </p:sp>
      <p:sp>
        <p:nvSpPr>
          <p:cNvPr id="18" name="Text Placeholder 12"/>
          <p:cNvSpPr>
            <a:spLocks noGrp="1"/>
          </p:cNvSpPr>
          <p:nvPr>
            <p:ph type="body" sz="quarter" idx="16" hasCustomPrompt="1"/>
          </p:nvPr>
        </p:nvSpPr>
        <p:spPr>
          <a:xfrm>
            <a:off x="6064290" y="1988840"/>
            <a:ext cx="2700000" cy="504379"/>
          </a:xfrm>
        </p:spPr>
        <p:txBody>
          <a:bodyPr>
            <a:normAutofit/>
          </a:bodyPr>
          <a:lstStyle>
            <a:lvl1pPr marL="0" indent="0">
              <a:buNone/>
              <a:defRPr sz="1800" b="1" baseline="0"/>
            </a:lvl1pPr>
          </a:lstStyle>
          <a:p>
            <a:pPr lvl="0"/>
            <a:r>
              <a:rPr lang="en-GB" dirty="0" smtClean="0"/>
              <a:t>Point three</a:t>
            </a:r>
            <a:endParaRPr lang="en-GB" dirty="0"/>
          </a:p>
        </p:txBody>
      </p:sp>
      <p:sp>
        <p:nvSpPr>
          <p:cNvPr id="25" name="Text Placeholder 12"/>
          <p:cNvSpPr>
            <a:spLocks noGrp="1"/>
          </p:cNvSpPr>
          <p:nvPr>
            <p:ph type="body" sz="quarter" idx="17" hasCustomPrompt="1"/>
          </p:nvPr>
        </p:nvSpPr>
        <p:spPr>
          <a:xfrm>
            <a:off x="375114" y="4437112"/>
            <a:ext cx="2700000" cy="1296466"/>
          </a:xfrm>
        </p:spPr>
        <p:txBody>
          <a:bodyPr>
            <a:normAutofit/>
          </a:bodyPr>
          <a:lstStyle>
            <a:lvl1pPr marL="0" indent="0">
              <a:buNone/>
              <a:defRPr sz="1600" b="0" baseline="0"/>
            </a:lvl1pPr>
          </a:lstStyle>
          <a:p>
            <a:pPr lvl="0"/>
            <a:r>
              <a:rPr lang="en-GB" dirty="0" smtClean="0"/>
              <a:t>Enter some text here</a:t>
            </a:r>
            <a:endParaRPr lang="en-GB" dirty="0"/>
          </a:p>
        </p:txBody>
      </p:sp>
      <p:sp>
        <p:nvSpPr>
          <p:cNvPr id="26" name="Text Placeholder 12"/>
          <p:cNvSpPr>
            <a:spLocks noGrp="1"/>
          </p:cNvSpPr>
          <p:nvPr>
            <p:ph type="body" sz="quarter" idx="18" hasCustomPrompt="1"/>
          </p:nvPr>
        </p:nvSpPr>
        <p:spPr>
          <a:xfrm>
            <a:off x="373316" y="3933054"/>
            <a:ext cx="2700000" cy="504379"/>
          </a:xfrm>
        </p:spPr>
        <p:txBody>
          <a:bodyPr>
            <a:normAutofit/>
          </a:bodyPr>
          <a:lstStyle>
            <a:lvl1pPr marL="0" indent="0">
              <a:buNone/>
              <a:defRPr sz="1800" b="1" baseline="0"/>
            </a:lvl1pPr>
          </a:lstStyle>
          <a:p>
            <a:pPr lvl="0"/>
            <a:r>
              <a:rPr lang="en-GB" dirty="0" smtClean="0"/>
              <a:t>Point four</a:t>
            </a:r>
            <a:endParaRPr lang="en-GB" dirty="0"/>
          </a:p>
        </p:txBody>
      </p:sp>
      <p:sp>
        <p:nvSpPr>
          <p:cNvPr id="27" name="Text Placeholder 12"/>
          <p:cNvSpPr>
            <a:spLocks noGrp="1"/>
          </p:cNvSpPr>
          <p:nvPr>
            <p:ph type="body" sz="quarter" idx="19" hasCustomPrompt="1"/>
          </p:nvPr>
        </p:nvSpPr>
        <p:spPr>
          <a:xfrm>
            <a:off x="3230689" y="4437114"/>
            <a:ext cx="2700000" cy="1296466"/>
          </a:xfrm>
        </p:spPr>
        <p:txBody>
          <a:bodyPr>
            <a:normAutofit/>
          </a:bodyPr>
          <a:lstStyle>
            <a:lvl1pPr marL="0" indent="0">
              <a:buNone/>
              <a:defRPr sz="1600" b="0" baseline="0"/>
            </a:lvl1pPr>
          </a:lstStyle>
          <a:p>
            <a:pPr lvl="0"/>
            <a:r>
              <a:rPr lang="en-GB" dirty="0" smtClean="0"/>
              <a:t>Enter some text here</a:t>
            </a:r>
            <a:endParaRPr lang="en-GB" dirty="0"/>
          </a:p>
        </p:txBody>
      </p:sp>
      <p:sp>
        <p:nvSpPr>
          <p:cNvPr id="28" name="Text Placeholder 12"/>
          <p:cNvSpPr>
            <a:spLocks noGrp="1"/>
          </p:cNvSpPr>
          <p:nvPr>
            <p:ph type="body" sz="quarter" idx="20" hasCustomPrompt="1"/>
          </p:nvPr>
        </p:nvSpPr>
        <p:spPr>
          <a:xfrm>
            <a:off x="3228891" y="3933056"/>
            <a:ext cx="2700000" cy="504379"/>
          </a:xfrm>
        </p:spPr>
        <p:txBody>
          <a:bodyPr>
            <a:normAutofit/>
          </a:bodyPr>
          <a:lstStyle>
            <a:lvl1pPr marL="0" indent="0">
              <a:buNone/>
              <a:defRPr sz="1800" b="1" baseline="0"/>
            </a:lvl1pPr>
          </a:lstStyle>
          <a:p>
            <a:pPr lvl="0"/>
            <a:r>
              <a:rPr lang="en-GB" dirty="0" smtClean="0"/>
              <a:t>Point five</a:t>
            </a:r>
            <a:endParaRPr lang="en-GB" dirty="0"/>
          </a:p>
        </p:txBody>
      </p:sp>
      <p:sp>
        <p:nvSpPr>
          <p:cNvPr id="29" name="Text Placeholder 12"/>
          <p:cNvSpPr>
            <a:spLocks noGrp="1"/>
          </p:cNvSpPr>
          <p:nvPr>
            <p:ph type="body" sz="quarter" idx="21" hasCustomPrompt="1"/>
          </p:nvPr>
        </p:nvSpPr>
        <p:spPr>
          <a:xfrm>
            <a:off x="6064965" y="4437114"/>
            <a:ext cx="2700000" cy="1296466"/>
          </a:xfrm>
        </p:spPr>
        <p:txBody>
          <a:bodyPr>
            <a:normAutofit/>
          </a:bodyPr>
          <a:lstStyle>
            <a:lvl1pPr marL="0" indent="0">
              <a:buNone/>
              <a:defRPr sz="1600" b="0" baseline="0"/>
            </a:lvl1pPr>
          </a:lstStyle>
          <a:p>
            <a:pPr lvl="0"/>
            <a:r>
              <a:rPr lang="en-GB" dirty="0" smtClean="0"/>
              <a:t>Enter some text here</a:t>
            </a:r>
            <a:endParaRPr lang="en-GB" dirty="0"/>
          </a:p>
        </p:txBody>
      </p:sp>
      <p:sp>
        <p:nvSpPr>
          <p:cNvPr id="30" name="Text Placeholder 12"/>
          <p:cNvSpPr>
            <a:spLocks noGrp="1"/>
          </p:cNvSpPr>
          <p:nvPr>
            <p:ph type="body" sz="quarter" idx="22" hasCustomPrompt="1"/>
          </p:nvPr>
        </p:nvSpPr>
        <p:spPr>
          <a:xfrm>
            <a:off x="6063167" y="3933056"/>
            <a:ext cx="2700000" cy="504379"/>
          </a:xfrm>
        </p:spPr>
        <p:txBody>
          <a:bodyPr>
            <a:normAutofit/>
          </a:bodyPr>
          <a:lstStyle>
            <a:lvl1pPr marL="0" indent="0">
              <a:buNone/>
              <a:defRPr sz="1800" b="1" baseline="0"/>
            </a:lvl1pPr>
          </a:lstStyle>
          <a:p>
            <a:pPr lvl="0"/>
            <a:r>
              <a:rPr lang="en-GB" dirty="0" smtClean="0"/>
              <a:t>Point six</a:t>
            </a:r>
            <a:endParaRPr lang="en-GB" dirty="0"/>
          </a:p>
        </p:txBody>
      </p:sp>
    </p:spTree>
    <p:extLst>
      <p:ext uri="{BB962C8B-B14F-4D97-AF65-F5344CB8AC3E}">
        <p14:creationId xmlns:p14="http://schemas.microsoft.com/office/powerpoint/2010/main" val="21276188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indent="0">
              <a:defRPr/>
            </a:lvl1pPr>
          </a:lstStyle>
          <a:p>
            <a:r>
              <a:rPr lang="en-US" smtClean="0"/>
              <a:t>Click to edit Master title style</a:t>
            </a:r>
            <a:endParaRPr lang="en-GB" dirty="0"/>
          </a:p>
        </p:txBody>
      </p:sp>
      <p:sp>
        <p:nvSpPr>
          <p:cNvPr id="3" name="Slide Number Placeholder 2"/>
          <p:cNvSpPr>
            <a:spLocks noGrp="1"/>
          </p:cNvSpPr>
          <p:nvPr>
            <p:ph type="sldNum" sz="quarter" idx="10"/>
          </p:nvPr>
        </p:nvSpPr>
        <p:spPr/>
        <p:txBody>
          <a:bodyPr/>
          <a:lstStyle/>
          <a:p>
            <a:fld id="{A6E3DFF9-8F66-47DC-8E68-41212CD7C47B}" type="slidenum">
              <a:rPr lang="en-GB" smtClean="0"/>
              <a:pPr/>
              <a:t>‹#›</a:t>
            </a:fld>
            <a:endParaRPr lang="en-GB" dirty="0"/>
          </a:p>
        </p:txBody>
      </p:sp>
      <p:sp>
        <p:nvSpPr>
          <p:cNvPr id="13" name="Text Placeholder 12"/>
          <p:cNvSpPr>
            <a:spLocks noGrp="1"/>
          </p:cNvSpPr>
          <p:nvPr>
            <p:ph type="body" sz="quarter" idx="11" hasCustomPrompt="1"/>
          </p:nvPr>
        </p:nvSpPr>
        <p:spPr>
          <a:xfrm>
            <a:off x="376237" y="2492896"/>
            <a:ext cx="3996000" cy="1296466"/>
          </a:xfrm>
        </p:spPr>
        <p:txBody>
          <a:bodyPr>
            <a:normAutofit/>
          </a:bodyPr>
          <a:lstStyle>
            <a:lvl1pPr marL="0" indent="0">
              <a:buNone/>
              <a:defRPr sz="1600" b="0" baseline="0"/>
            </a:lvl1pPr>
          </a:lstStyle>
          <a:p>
            <a:pPr lvl="0"/>
            <a:r>
              <a:rPr lang="en-GB" dirty="0" smtClean="0"/>
              <a:t>Enter some text here</a:t>
            </a:r>
            <a:endParaRPr lang="en-GB" dirty="0"/>
          </a:p>
        </p:txBody>
      </p:sp>
      <p:sp>
        <p:nvSpPr>
          <p:cNvPr id="14" name="Text Placeholder 12"/>
          <p:cNvSpPr>
            <a:spLocks noGrp="1"/>
          </p:cNvSpPr>
          <p:nvPr>
            <p:ph type="body" sz="quarter" idx="12" hasCustomPrompt="1"/>
          </p:nvPr>
        </p:nvSpPr>
        <p:spPr>
          <a:xfrm>
            <a:off x="374439" y="1988838"/>
            <a:ext cx="3996000" cy="504379"/>
          </a:xfrm>
        </p:spPr>
        <p:txBody>
          <a:bodyPr>
            <a:normAutofit/>
          </a:bodyPr>
          <a:lstStyle>
            <a:lvl1pPr marL="0" indent="0">
              <a:buNone/>
              <a:defRPr sz="1800" b="1" baseline="0"/>
            </a:lvl1pPr>
          </a:lstStyle>
          <a:p>
            <a:pPr lvl="0"/>
            <a:r>
              <a:rPr lang="en-GB" dirty="0" smtClean="0"/>
              <a:t>Point one</a:t>
            </a:r>
            <a:endParaRPr lang="en-GB" dirty="0"/>
          </a:p>
        </p:txBody>
      </p:sp>
      <p:sp>
        <p:nvSpPr>
          <p:cNvPr id="15" name="Text Placeholder 12"/>
          <p:cNvSpPr>
            <a:spLocks noGrp="1"/>
          </p:cNvSpPr>
          <p:nvPr>
            <p:ph type="body" sz="quarter" idx="13" hasCustomPrompt="1"/>
          </p:nvPr>
        </p:nvSpPr>
        <p:spPr>
          <a:xfrm>
            <a:off x="4730151" y="2492898"/>
            <a:ext cx="3996000" cy="1296466"/>
          </a:xfrm>
        </p:spPr>
        <p:txBody>
          <a:bodyPr>
            <a:normAutofit/>
          </a:bodyPr>
          <a:lstStyle>
            <a:lvl1pPr marL="0" indent="0">
              <a:buNone/>
              <a:defRPr sz="1600" b="0" baseline="0"/>
            </a:lvl1pPr>
          </a:lstStyle>
          <a:p>
            <a:pPr lvl="0"/>
            <a:r>
              <a:rPr lang="en-GB" dirty="0" smtClean="0"/>
              <a:t>Enter some text here</a:t>
            </a:r>
            <a:endParaRPr lang="en-GB" dirty="0"/>
          </a:p>
        </p:txBody>
      </p:sp>
      <p:sp>
        <p:nvSpPr>
          <p:cNvPr id="16" name="Text Placeholder 12"/>
          <p:cNvSpPr>
            <a:spLocks noGrp="1"/>
          </p:cNvSpPr>
          <p:nvPr>
            <p:ph type="body" sz="quarter" idx="14" hasCustomPrompt="1"/>
          </p:nvPr>
        </p:nvSpPr>
        <p:spPr>
          <a:xfrm>
            <a:off x="4728353" y="1988840"/>
            <a:ext cx="3996000" cy="504379"/>
          </a:xfrm>
        </p:spPr>
        <p:txBody>
          <a:bodyPr>
            <a:normAutofit/>
          </a:bodyPr>
          <a:lstStyle>
            <a:lvl1pPr marL="0" indent="0">
              <a:buNone/>
              <a:defRPr sz="1800" b="1" baseline="0"/>
            </a:lvl1pPr>
          </a:lstStyle>
          <a:p>
            <a:pPr lvl="0"/>
            <a:r>
              <a:rPr lang="en-GB" dirty="0" smtClean="0"/>
              <a:t>Point two</a:t>
            </a:r>
            <a:endParaRPr lang="en-GB" dirty="0"/>
          </a:p>
        </p:txBody>
      </p:sp>
      <p:sp>
        <p:nvSpPr>
          <p:cNvPr id="25" name="Text Placeholder 12"/>
          <p:cNvSpPr>
            <a:spLocks noGrp="1"/>
          </p:cNvSpPr>
          <p:nvPr>
            <p:ph type="body" sz="quarter" idx="17" hasCustomPrompt="1"/>
          </p:nvPr>
        </p:nvSpPr>
        <p:spPr>
          <a:xfrm>
            <a:off x="375114" y="4437112"/>
            <a:ext cx="3996000" cy="1296466"/>
          </a:xfrm>
        </p:spPr>
        <p:txBody>
          <a:bodyPr>
            <a:normAutofit/>
          </a:bodyPr>
          <a:lstStyle>
            <a:lvl1pPr marL="0" indent="0">
              <a:buNone/>
              <a:defRPr sz="1600" b="0" baseline="0"/>
            </a:lvl1pPr>
          </a:lstStyle>
          <a:p>
            <a:pPr lvl="0"/>
            <a:r>
              <a:rPr lang="en-GB" dirty="0" smtClean="0"/>
              <a:t>Enter some text here</a:t>
            </a:r>
            <a:endParaRPr lang="en-GB" dirty="0"/>
          </a:p>
        </p:txBody>
      </p:sp>
      <p:sp>
        <p:nvSpPr>
          <p:cNvPr id="26" name="Text Placeholder 12"/>
          <p:cNvSpPr>
            <a:spLocks noGrp="1"/>
          </p:cNvSpPr>
          <p:nvPr>
            <p:ph type="body" sz="quarter" idx="18" hasCustomPrompt="1"/>
          </p:nvPr>
        </p:nvSpPr>
        <p:spPr>
          <a:xfrm>
            <a:off x="373316" y="3933054"/>
            <a:ext cx="3996000" cy="504379"/>
          </a:xfrm>
        </p:spPr>
        <p:txBody>
          <a:bodyPr>
            <a:normAutofit/>
          </a:bodyPr>
          <a:lstStyle>
            <a:lvl1pPr marL="0" indent="0">
              <a:buNone/>
              <a:defRPr sz="1800" b="1" baseline="0"/>
            </a:lvl1pPr>
          </a:lstStyle>
          <a:p>
            <a:pPr lvl="0"/>
            <a:r>
              <a:rPr lang="en-GB" dirty="0" smtClean="0"/>
              <a:t>Point three</a:t>
            </a:r>
            <a:endParaRPr lang="en-GB" dirty="0"/>
          </a:p>
        </p:txBody>
      </p:sp>
      <p:sp>
        <p:nvSpPr>
          <p:cNvPr id="27" name="Text Placeholder 12"/>
          <p:cNvSpPr>
            <a:spLocks noGrp="1"/>
          </p:cNvSpPr>
          <p:nvPr>
            <p:ph type="body" sz="quarter" idx="19" hasCustomPrompt="1"/>
          </p:nvPr>
        </p:nvSpPr>
        <p:spPr>
          <a:xfrm>
            <a:off x="4729028" y="4437114"/>
            <a:ext cx="3996000" cy="1296466"/>
          </a:xfrm>
        </p:spPr>
        <p:txBody>
          <a:bodyPr>
            <a:normAutofit/>
          </a:bodyPr>
          <a:lstStyle>
            <a:lvl1pPr marL="0" indent="0">
              <a:buNone/>
              <a:defRPr sz="1600" b="0" baseline="0"/>
            </a:lvl1pPr>
          </a:lstStyle>
          <a:p>
            <a:pPr lvl="0"/>
            <a:r>
              <a:rPr lang="en-GB" dirty="0" smtClean="0"/>
              <a:t>Enter some text here</a:t>
            </a:r>
            <a:endParaRPr lang="en-GB" dirty="0"/>
          </a:p>
        </p:txBody>
      </p:sp>
      <p:sp>
        <p:nvSpPr>
          <p:cNvPr id="28" name="Text Placeholder 12"/>
          <p:cNvSpPr>
            <a:spLocks noGrp="1"/>
          </p:cNvSpPr>
          <p:nvPr>
            <p:ph type="body" sz="quarter" idx="20" hasCustomPrompt="1"/>
          </p:nvPr>
        </p:nvSpPr>
        <p:spPr>
          <a:xfrm>
            <a:off x="4727230" y="3933056"/>
            <a:ext cx="3996000" cy="504379"/>
          </a:xfrm>
        </p:spPr>
        <p:txBody>
          <a:bodyPr>
            <a:normAutofit/>
          </a:bodyPr>
          <a:lstStyle>
            <a:lvl1pPr marL="0" indent="0">
              <a:buNone/>
              <a:defRPr sz="1800" b="1" baseline="0"/>
            </a:lvl1pPr>
          </a:lstStyle>
          <a:p>
            <a:pPr lvl="0"/>
            <a:r>
              <a:rPr lang="en-GB" dirty="0" smtClean="0"/>
              <a:t>Point four</a:t>
            </a:r>
            <a:endParaRPr lang="en-GB" dirty="0"/>
          </a:p>
        </p:txBody>
      </p:sp>
    </p:spTree>
    <p:extLst>
      <p:ext uri="{BB962C8B-B14F-4D97-AF65-F5344CB8AC3E}">
        <p14:creationId xmlns:p14="http://schemas.microsoft.com/office/powerpoint/2010/main" val="1639790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normAutofit/>
          </a:bodyPr>
          <a:lstStyle>
            <a:lvl1pPr>
              <a:defRPr sz="2800" b="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5"/>
          <p:cNvSpPr>
            <a:spLocks noGrp="1"/>
          </p:cNvSpPr>
          <p:nvPr>
            <p:ph type="sldNum" sz="quarter" idx="12"/>
          </p:nvPr>
        </p:nvSpPr>
        <p:spPr/>
        <p:txBody>
          <a:bodyPr/>
          <a:lstStyle/>
          <a:p>
            <a:fld id="{A6E3DFF9-8F66-47DC-8E68-41212CD7C47B}" type="slidenum">
              <a:rPr lang="en-GB" smtClean="0"/>
              <a:t>‹#›</a:t>
            </a:fld>
            <a:endParaRPr lang="en-GB"/>
          </a:p>
        </p:txBody>
      </p:sp>
    </p:spTree>
    <p:extLst>
      <p:ext uri="{BB962C8B-B14F-4D97-AF65-F5344CB8AC3E}">
        <p14:creationId xmlns:p14="http://schemas.microsoft.com/office/powerpoint/2010/main" val="3682931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A6E3DFF9-8F66-47DC-8E68-41212CD7C47B}" type="slidenum">
              <a:rPr lang="en-GB" smtClean="0"/>
              <a:t>‹#›</a:t>
            </a:fld>
            <a:endParaRPr lang="en-GB"/>
          </a:p>
        </p:txBody>
      </p:sp>
      <p:sp>
        <p:nvSpPr>
          <p:cNvPr id="9" name="Subtitle 2"/>
          <p:cNvSpPr>
            <a:spLocks noGrp="1"/>
          </p:cNvSpPr>
          <p:nvPr>
            <p:ph type="subTitle" idx="1" hasCustomPrompt="1"/>
          </p:nvPr>
        </p:nvSpPr>
        <p:spPr>
          <a:xfrm>
            <a:off x="827584" y="2780928"/>
            <a:ext cx="4536504" cy="576064"/>
          </a:xfrm>
          <a:solidFill>
            <a:srgbClr val="1A91C9"/>
          </a:solidFill>
          <a:ln>
            <a:solidFill>
              <a:srgbClr val="1A91C9"/>
            </a:solidFill>
          </a:ln>
        </p:spPr>
        <p:txBody>
          <a:bodyPr anchor="ctr">
            <a:normAutofit/>
          </a:bodyPr>
          <a:lstStyle>
            <a:lvl1pPr marL="0" indent="0" algn="l">
              <a:buNone/>
              <a:defRPr sz="2400" b="0">
                <a:solidFill>
                  <a:schemeClr val="bg1"/>
                </a:solidFill>
                <a:latin typeface="DIN"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page subtitle style</a:t>
            </a:r>
            <a:endParaRPr lang="en-GB" dirty="0"/>
          </a:p>
        </p:txBody>
      </p:sp>
      <p:sp>
        <p:nvSpPr>
          <p:cNvPr id="10" name="Text Placeholder 13"/>
          <p:cNvSpPr>
            <a:spLocks noGrp="1"/>
          </p:cNvSpPr>
          <p:nvPr>
            <p:ph type="body" sz="quarter" idx="10"/>
          </p:nvPr>
        </p:nvSpPr>
        <p:spPr>
          <a:xfrm>
            <a:off x="827088" y="3715693"/>
            <a:ext cx="4176712" cy="433387"/>
          </a:xfrm>
        </p:spPr>
        <p:txBody>
          <a:bodyPr>
            <a:no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Title 1"/>
          <p:cNvSpPr>
            <a:spLocks noGrp="1"/>
          </p:cNvSpPr>
          <p:nvPr>
            <p:ph type="title"/>
          </p:nvPr>
        </p:nvSpPr>
        <p:spPr>
          <a:xfrm>
            <a:off x="348581" y="66504"/>
            <a:ext cx="4854865" cy="764704"/>
          </a:xfrm>
        </p:spPr>
        <p:txBody>
          <a:bodyPr/>
          <a:lstStyle/>
          <a:p>
            <a:r>
              <a:rPr lang="en-US" smtClean="0"/>
              <a:t>Click to edit Master title style</a:t>
            </a:r>
            <a:endParaRPr lang="en-GB"/>
          </a:p>
        </p:txBody>
      </p:sp>
    </p:spTree>
    <p:extLst>
      <p:ext uri="{BB962C8B-B14F-4D97-AF65-F5344CB8AC3E}">
        <p14:creationId xmlns:p14="http://schemas.microsoft.com/office/powerpoint/2010/main" val="4204880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Slide Number Placeholder 2"/>
          <p:cNvSpPr>
            <a:spLocks noGrp="1"/>
          </p:cNvSpPr>
          <p:nvPr>
            <p:ph type="sldNum" sz="quarter" idx="10"/>
          </p:nvPr>
        </p:nvSpPr>
        <p:spPr/>
        <p:txBody>
          <a:bodyPr/>
          <a:lstStyle/>
          <a:p>
            <a:fld id="{A6E3DFF9-8F66-47DC-8E68-41212CD7C47B}" type="slidenum">
              <a:rPr lang="en-GB" smtClean="0"/>
              <a:pPr/>
              <a:t>‹#›</a:t>
            </a:fld>
            <a:endParaRPr lang="en-GB" dirty="0"/>
          </a:p>
        </p:txBody>
      </p:sp>
    </p:spTree>
    <p:extLst>
      <p:ext uri="{BB962C8B-B14F-4D97-AF65-F5344CB8AC3E}">
        <p14:creationId xmlns:p14="http://schemas.microsoft.com/office/powerpoint/2010/main" val="724821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484784"/>
            <a:ext cx="4038600" cy="4525963"/>
          </a:xfrm>
        </p:spPr>
        <p:txBody>
          <a:bodyPr>
            <a:normAutofit/>
          </a:bodyPr>
          <a:lstStyle>
            <a:lvl1pPr>
              <a:buClr>
                <a:srgbClr val="F09401"/>
              </a:buClr>
              <a:defRPr sz="2400" b="0"/>
            </a:lvl1pPr>
            <a:lvl2pPr>
              <a:buClr>
                <a:srgbClr val="F08001"/>
              </a:buClr>
              <a:defRPr sz="2000"/>
            </a:lvl2pPr>
            <a:lvl3pPr>
              <a:buClr>
                <a:srgbClr val="F09401"/>
              </a:buClr>
              <a:defRPr sz="1800"/>
            </a:lvl3pPr>
            <a:lvl4pPr>
              <a:buClr>
                <a:srgbClr val="F09401"/>
              </a:buClr>
              <a:defRPr sz="1600"/>
            </a:lvl4pPr>
            <a:lvl5pPr>
              <a:buClr>
                <a:srgbClr val="F09401"/>
              </a:buCl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484784"/>
            <a:ext cx="4038600" cy="4525963"/>
          </a:xfrm>
        </p:spPr>
        <p:txBody>
          <a:bodyPr>
            <a:normAutofit/>
          </a:bodyPr>
          <a:lstStyle>
            <a:lvl1pPr>
              <a:defRPr sz="2400" b="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Slide Number Placeholder 6"/>
          <p:cNvSpPr>
            <a:spLocks noGrp="1"/>
          </p:cNvSpPr>
          <p:nvPr>
            <p:ph type="sldNum" sz="quarter" idx="12"/>
          </p:nvPr>
        </p:nvSpPr>
        <p:spPr/>
        <p:txBody>
          <a:bodyPr/>
          <a:lstStyle/>
          <a:p>
            <a:fld id="{A6E3DFF9-8F66-47DC-8E68-41212CD7C47B}" type="slidenum">
              <a:rPr lang="en-GB" smtClean="0"/>
              <a:t>‹#›</a:t>
            </a:fld>
            <a:endParaRPr lang="en-GB"/>
          </a:p>
        </p:txBody>
      </p:sp>
    </p:spTree>
    <p:extLst>
      <p:ext uri="{BB962C8B-B14F-4D97-AF65-F5344CB8AC3E}">
        <p14:creationId xmlns:p14="http://schemas.microsoft.com/office/powerpoint/2010/main" val="2983603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Slide Number Placeholder 4"/>
          <p:cNvSpPr>
            <a:spLocks noGrp="1"/>
          </p:cNvSpPr>
          <p:nvPr>
            <p:ph type="sldNum" sz="quarter" idx="12"/>
          </p:nvPr>
        </p:nvSpPr>
        <p:spPr/>
        <p:txBody>
          <a:bodyPr/>
          <a:lstStyle/>
          <a:p>
            <a:fld id="{A6E3DFF9-8F66-47DC-8E68-41212CD7C47B}" type="slidenum">
              <a:rPr lang="en-GB" smtClean="0"/>
              <a:t>‹#›</a:t>
            </a:fld>
            <a:endParaRPr lang="en-GB"/>
          </a:p>
        </p:txBody>
      </p:sp>
      <p:sp>
        <p:nvSpPr>
          <p:cNvPr id="7" name="Picture Placeholder 6"/>
          <p:cNvSpPr>
            <a:spLocks noGrp="1"/>
          </p:cNvSpPr>
          <p:nvPr>
            <p:ph type="pic" sz="quarter" idx="13"/>
          </p:nvPr>
        </p:nvSpPr>
        <p:spPr>
          <a:xfrm>
            <a:off x="5292079" y="1479743"/>
            <a:ext cx="3455987" cy="3311525"/>
          </a:xfrm>
        </p:spPr>
        <p:txBody>
          <a:bodyPr/>
          <a:lstStyle/>
          <a:p>
            <a:r>
              <a:rPr lang="en-US" smtClean="0"/>
              <a:t>Click icon to add picture</a:t>
            </a:r>
            <a:endParaRPr lang="en-GB" dirty="0"/>
          </a:p>
        </p:txBody>
      </p:sp>
      <p:sp>
        <p:nvSpPr>
          <p:cNvPr id="8" name="Content Placeholder 3"/>
          <p:cNvSpPr>
            <a:spLocks noGrp="1"/>
          </p:cNvSpPr>
          <p:nvPr>
            <p:ph sz="half" idx="2"/>
          </p:nvPr>
        </p:nvSpPr>
        <p:spPr>
          <a:xfrm>
            <a:off x="323528" y="1484784"/>
            <a:ext cx="4474840" cy="4525963"/>
          </a:xfrm>
        </p:spPr>
        <p:txBody>
          <a:bodyPr>
            <a:normAutofit/>
          </a:bodyPr>
          <a:lstStyle>
            <a:lvl1pPr>
              <a:lnSpc>
                <a:spcPct val="110000"/>
              </a:lnSpc>
              <a:spcBef>
                <a:spcPts val="0"/>
              </a:spcBef>
              <a:defRPr sz="2400" b="0"/>
            </a:lvl1pPr>
            <a:lvl2pPr>
              <a:lnSpc>
                <a:spcPct val="110000"/>
              </a:lnSpc>
              <a:spcBef>
                <a:spcPts val="0"/>
              </a:spcBef>
              <a:defRPr sz="2000"/>
            </a:lvl2pPr>
            <a:lvl3pPr>
              <a:lnSpc>
                <a:spcPct val="110000"/>
              </a:lnSpc>
              <a:spcBef>
                <a:spcPts val="0"/>
              </a:spcBef>
              <a:defRPr sz="1800"/>
            </a:lvl3pPr>
            <a:lvl4pPr>
              <a:lnSpc>
                <a:spcPct val="110000"/>
              </a:lnSpc>
              <a:spcBef>
                <a:spcPts val="0"/>
              </a:spcBef>
              <a:defRPr sz="1600"/>
            </a:lvl4pPr>
            <a:lvl5pPr>
              <a:lnSpc>
                <a:spcPct val="110000"/>
              </a:lnSpc>
              <a:spcBef>
                <a:spcPts val="0"/>
              </a:spcBef>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Text Placeholder 9"/>
          <p:cNvSpPr>
            <a:spLocks noGrp="1"/>
          </p:cNvSpPr>
          <p:nvPr>
            <p:ph type="body" sz="quarter" idx="14" hasCustomPrompt="1"/>
          </p:nvPr>
        </p:nvSpPr>
        <p:spPr>
          <a:xfrm>
            <a:off x="5292080" y="4797152"/>
            <a:ext cx="3456756" cy="574675"/>
          </a:xfrm>
          <a:solidFill>
            <a:srgbClr val="F09401"/>
          </a:solidFill>
          <a:ln>
            <a:solidFill>
              <a:srgbClr val="F09401"/>
            </a:solidFill>
          </a:ln>
        </p:spPr>
        <p:txBody>
          <a:bodyPr anchor="ctr">
            <a:normAutofit/>
          </a:bodyPr>
          <a:lstStyle>
            <a:lvl1pPr marL="180975" indent="-180975" algn="l">
              <a:tabLst>
                <a:tab pos="180975" algn="l"/>
              </a:tabLst>
              <a:defRPr sz="1600">
                <a:solidFill>
                  <a:schemeClr val="bg1"/>
                </a:solidFill>
              </a:defRPr>
            </a:lvl1pPr>
          </a:lstStyle>
          <a:p>
            <a:pPr lvl="0"/>
            <a:r>
              <a:rPr lang="en-GB" dirty="0" smtClean="0"/>
              <a:t>Caption</a:t>
            </a:r>
            <a:endParaRPr lang="en-GB" dirty="0"/>
          </a:p>
        </p:txBody>
      </p:sp>
    </p:spTree>
    <p:extLst>
      <p:ext uri="{BB962C8B-B14F-4D97-AF65-F5344CB8AC3E}">
        <p14:creationId xmlns:p14="http://schemas.microsoft.com/office/powerpoint/2010/main" val="594595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Slide Number Placeholder 4"/>
          <p:cNvSpPr>
            <a:spLocks noGrp="1"/>
          </p:cNvSpPr>
          <p:nvPr>
            <p:ph type="sldNum" sz="quarter" idx="12"/>
          </p:nvPr>
        </p:nvSpPr>
        <p:spPr/>
        <p:txBody>
          <a:bodyPr/>
          <a:lstStyle/>
          <a:p>
            <a:fld id="{A6E3DFF9-8F66-47DC-8E68-41212CD7C47B}" type="slidenum">
              <a:rPr lang="en-GB" smtClean="0"/>
              <a:t>‹#›</a:t>
            </a:fld>
            <a:endParaRPr lang="en-GB"/>
          </a:p>
        </p:txBody>
      </p:sp>
      <p:sp>
        <p:nvSpPr>
          <p:cNvPr id="7" name="Picture Placeholder 6"/>
          <p:cNvSpPr>
            <a:spLocks noGrp="1"/>
          </p:cNvSpPr>
          <p:nvPr>
            <p:ph type="pic" sz="quarter" idx="13"/>
          </p:nvPr>
        </p:nvSpPr>
        <p:spPr>
          <a:xfrm>
            <a:off x="467544" y="1513385"/>
            <a:ext cx="3455987" cy="1728191"/>
          </a:xfrm>
        </p:spPr>
        <p:txBody>
          <a:bodyPr/>
          <a:lstStyle/>
          <a:p>
            <a:r>
              <a:rPr lang="en-US" smtClean="0"/>
              <a:t>Click icon to add picture</a:t>
            </a:r>
            <a:endParaRPr lang="en-GB" dirty="0"/>
          </a:p>
        </p:txBody>
      </p:sp>
      <p:sp>
        <p:nvSpPr>
          <p:cNvPr id="8" name="Content Placeholder 3"/>
          <p:cNvSpPr>
            <a:spLocks noGrp="1"/>
          </p:cNvSpPr>
          <p:nvPr>
            <p:ph sz="half" idx="2"/>
          </p:nvPr>
        </p:nvSpPr>
        <p:spPr>
          <a:xfrm>
            <a:off x="4211960" y="1524540"/>
            <a:ext cx="4474840" cy="4525963"/>
          </a:xfrm>
        </p:spPr>
        <p:txBody>
          <a:bodyPr>
            <a:normAutofit/>
          </a:bodyPr>
          <a:lstStyle>
            <a:lvl1pPr>
              <a:defRPr sz="2400" b="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Text Placeholder 9"/>
          <p:cNvSpPr>
            <a:spLocks noGrp="1"/>
          </p:cNvSpPr>
          <p:nvPr>
            <p:ph type="body" sz="quarter" idx="14" hasCustomPrompt="1"/>
          </p:nvPr>
        </p:nvSpPr>
        <p:spPr>
          <a:xfrm>
            <a:off x="467544" y="3241577"/>
            <a:ext cx="3456756" cy="432047"/>
          </a:xfrm>
          <a:solidFill>
            <a:srgbClr val="F09401"/>
          </a:solidFill>
          <a:ln>
            <a:solidFill>
              <a:srgbClr val="F09401"/>
            </a:solidFill>
          </a:ln>
        </p:spPr>
        <p:txBody>
          <a:bodyPr anchor="ctr">
            <a:normAutofit/>
          </a:bodyPr>
          <a:lstStyle>
            <a:lvl1pPr marL="180975" indent="-180975" algn="l">
              <a:tabLst>
                <a:tab pos="180975" algn="l"/>
              </a:tabLst>
              <a:defRPr sz="1600">
                <a:solidFill>
                  <a:schemeClr val="bg1"/>
                </a:solidFill>
              </a:defRPr>
            </a:lvl1pPr>
          </a:lstStyle>
          <a:p>
            <a:pPr lvl="0"/>
            <a:r>
              <a:rPr lang="en-GB" dirty="0" smtClean="0"/>
              <a:t>Caption</a:t>
            </a:r>
            <a:endParaRPr lang="en-GB" dirty="0"/>
          </a:p>
        </p:txBody>
      </p:sp>
      <p:sp>
        <p:nvSpPr>
          <p:cNvPr id="9" name="Picture Placeholder 6"/>
          <p:cNvSpPr>
            <a:spLocks noGrp="1"/>
          </p:cNvSpPr>
          <p:nvPr>
            <p:ph type="pic" sz="quarter" idx="15"/>
          </p:nvPr>
        </p:nvSpPr>
        <p:spPr>
          <a:xfrm>
            <a:off x="467544" y="3961657"/>
            <a:ext cx="3455987" cy="1728191"/>
          </a:xfrm>
        </p:spPr>
        <p:txBody>
          <a:bodyPr/>
          <a:lstStyle/>
          <a:p>
            <a:r>
              <a:rPr lang="en-US" smtClean="0"/>
              <a:t>Click icon to add picture</a:t>
            </a:r>
            <a:endParaRPr lang="en-GB"/>
          </a:p>
        </p:txBody>
      </p:sp>
      <p:sp>
        <p:nvSpPr>
          <p:cNvPr id="11" name="Text Placeholder 9"/>
          <p:cNvSpPr>
            <a:spLocks noGrp="1"/>
          </p:cNvSpPr>
          <p:nvPr>
            <p:ph type="body" sz="quarter" idx="16" hasCustomPrompt="1"/>
          </p:nvPr>
        </p:nvSpPr>
        <p:spPr>
          <a:xfrm>
            <a:off x="467544" y="5689849"/>
            <a:ext cx="3456756" cy="432047"/>
          </a:xfrm>
          <a:solidFill>
            <a:srgbClr val="F09401"/>
          </a:solidFill>
          <a:ln>
            <a:solidFill>
              <a:srgbClr val="F09401"/>
            </a:solidFill>
          </a:ln>
        </p:spPr>
        <p:txBody>
          <a:bodyPr anchor="ctr">
            <a:normAutofit/>
          </a:bodyPr>
          <a:lstStyle>
            <a:lvl1pPr marL="180975" indent="-180975" algn="l">
              <a:tabLst>
                <a:tab pos="180975" algn="l"/>
              </a:tabLst>
              <a:defRPr sz="1600">
                <a:solidFill>
                  <a:schemeClr val="bg1"/>
                </a:solidFill>
              </a:defRPr>
            </a:lvl1pPr>
          </a:lstStyle>
          <a:p>
            <a:pPr lvl="0"/>
            <a:r>
              <a:rPr lang="en-GB" dirty="0" smtClean="0"/>
              <a:t>Caption</a:t>
            </a:r>
            <a:endParaRPr lang="en-GB" dirty="0"/>
          </a:p>
        </p:txBody>
      </p:sp>
    </p:spTree>
    <p:extLst>
      <p:ext uri="{BB962C8B-B14F-4D97-AF65-F5344CB8AC3E}">
        <p14:creationId xmlns:p14="http://schemas.microsoft.com/office/powerpoint/2010/main" val="4164778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Slide Number Placeholder 4"/>
          <p:cNvSpPr>
            <a:spLocks noGrp="1"/>
          </p:cNvSpPr>
          <p:nvPr>
            <p:ph type="sldNum" sz="quarter" idx="12"/>
          </p:nvPr>
        </p:nvSpPr>
        <p:spPr/>
        <p:txBody>
          <a:bodyPr/>
          <a:lstStyle/>
          <a:p>
            <a:fld id="{A6E3DFF9-8F66-47DC-8E68-41212CD7C47B}" type="slidenum">
              <a:rPr lang="en-GB" smtClean="0"/>
              <a:t>‹#›</a:t>
            </a:fld>
            <a:endParaRPr lang="en-GB"/>
          </a:p>
        </p:txBody>
      </p:sp>
      <p:sp>
        <p:nvSpPr>
          <p:cNvPr id="9" name="Picture Placeholder 6"/>
          <p:cNvSpPr>
            <a:spLocks noGrp="1"/>
          </p:cNvSpPr>
          <p:nvPr>
            <p:ph type="pic" sz="quarter" idx="15"/>
          </p:nvPr>
        </p:nvSpPr>
        <p:spPr>
          <a:xfrm>
            <a:off x="3347865" y="1916832"/>
            <a:ext cx="2448272" cy="2520280"/>
          </a:xfrm>
        </p:spPr>
        <p:txBody>
          <a:bodyPr/>
          <a:lstStyle/>
          <a:p>
            <a:r>
              <a:rPr lang="en-US" smtClean="0"/>
              <a:t>Click icon to add picture</a:t>
            </a:r>
            <a:endParaRPr lang="en-GB"/>
          </a:p>
        </p:txBody>
      </p:sp>
      <p:sp>
        <p:nvSpPr>
          <p:cNvPr id="11" name="Text Placeholder 9"/>
          <p:cNvSpPr>
            <a:spLocks noGrp="1"/>
          </p:cNvSpPr>
          <p:nvPr>
            <p:ph type="body" sz="quarter" idx="16" hasCustomPrompt="1"/>
          </p:nvPr>
        </p:nvSpPr>
        <p:spPr>
          <a:xfrm>
            <a:off x="3347864" y="4437112"/>
            <a:ext cx="2448272" cy="360040"/>
          </a:xfrm>
          <a:solidFill>
            <a:srgbClr val="F09401"/>
          </a:solidFill>
          <a:ln>
            <a:solidFill>
              <a:srgbClr val="F09401"/>
            </a:solidFill>
          </a:ln>
        </p:spPr>
        <p:txBody>
          <a:bodyPr anchor="ctr">
            <a:normAutofit/>
          </a:bodyPr>
          <a:lstStyle>
            <a:lvl1pPr marL="88900" indent="-88900" algn="l">
              <a:tabLst>
                <a:tab pos="180975" algn="l"/>
              </a:tabLst>
              <a:defRPr sz="1400">
                <a:solidFill>
                  <a:schemeClr val="bg1"/>
                </a:solidFill>
              </a:defRPr>
            </a:lvl1pPr>
          </a:lstStyle>
          <a:p>
            <a:pPr lvl="0"/>
            <a:r>
              <a:rPr lang="en-GB" dirty="0" smtClean="0"/>
              <a:t>Caption</a:t>
            </a:r>
            <a:endParaRPr lang="en-GB" dirty="0"/>
          </a:p>
        </p:txBody>
      </p:sp>
      <p:sp>
        <p:nvSpPr>
          <p:cNvPr id="12" name="Picture Placeholder 6"/>
          <p:cNvSpPr>
            <a:spLocks noGrp="1"/>
          </p:cNvSpPr>
          <p:nvPr>
            <p:ph type="pic" sz="quarter" idx="17"/>
          </p:nvPr>
        </p:nvSpPr>
        <p:spPr>
          <a:xfrm>
            <a:off x="6228184" y="1916832"/>
            <a:ext cx="2448272" cy="2520280"/>
          </a:xfrm>
        </p:spPr>
        <p:txBody>
          <a:bodyPr/>
          <a:lstStyle/>
          <a:p>
            <a:r>
              <a:rPr lang="en-US" smtClean="0"/>
              <a:t>Click icon to add picture</a:t>
            </a:r>
            <a:endParaRPr lang="en-GB"/>
          </a:p>
        </p:txBody>
      </p:sp>
      <p:sp>
        <p:nvSpPr>
          <p:cNvPr id="13" name="Text Placeholder 9"/>
          <p:cNvSpPr>
            <a:spLocks noGrp="1"/>
          </p:cNvSpPr>
          <p:nvPr>
            <p:ph type="body" sz="quarter" idx="18" hasCustomPrompt="1"/>
          </p:nvPr>
        </p:nvSpPr>
        <p:spPr>
          <a:xfrm>
            <a:off x="6228183" y="4437112"/>
            <a:ext cx="2448272" cy="360040"/>
          </a:xfrm>
          <a:solidFill>
            <a:srgbClr val="F09401"/>
          </a:solidFill>
          <a:ln>
            <a:solidFill>
              <a:srgbClr val="F09401"/>
            </a:solidFill>
          </a:ln>
        </p:spPr>
        <p:txBody>
          <a:bodyPr anchor="ctr">
            <a:normAutofit/>
          </a:bodyPr>
          <a:lstStyle>
            <a:lvl1pPr marL="88900" indent="-88900" algn="l">
              <a:tabLst>
                <a:tab pos="180975" algn="l"/>
              </a:tabLst>
              <a:defRPr sz="1400">
                <a:solidFill>
                  <a:schemeClr val="bg1"/>
                </a:solidFill>
              </a:defRPr>
            </a:lvl1pPr>
          </a:lstStyle>
          <a:p>
            <a:pPr lvl="0"/>
            <a:r>
              <a:rPr lang="en-GB" dirty="0" smtClean="0"/>
              <a:t>Caption</a:t>
            </a:r>
            <a:endParaRPr lang="en-GB" dirty="0"/>
          </a:p>
        </p:txBody>
      </p:sp>
      <p:sp>
        <p:nvSpPr>
          <p:cNvPr id="14" name="Picture Placeholder 6"/>
          <p:cNvSpPr>
            <a:spLocks noGrp="1"/>
          </p:cNvSpPr>
          <p:nvPr>
            <p:ph type="pic" sz="quarter" idx="19"/>
          </p:nvPr>
        </p:nvSpPr>
        <p:spPr>
          <a:xfrm>
            <a:off x="467545" y="1916832"/>
            <a:ext cx="2448272" cy="2520280"/>
          </a:xfrm>
        </p:spPr>
        <p:txBody>
          <a:bodyPr/>
          <a:lstStyle/>
          <a:p>
            <a:r>
              <a:rPr lang="en-US" smtClean="0"/>
              <a:t>Click icon to add picture</a:t>
            </a:r>
            <a:endParaRPr lang="en-GB" dirty="0"/>
          </a:p>
        </p:txBody>
      </p:sp>
      <p:sp>
        <p:nvSpPr>
          <p:cNvPr id="15" name="Text Placeholder 9"/>
          <p:cNvSpPr>
            <a:spLocks noGrp="1"/>
          </p:cNvSpPr>
          <p:nvPr>
            <p:ph type="body" sz="quarter" idx="20" hasCustomPrompt="1"/>
          </p:nvPr>
        </p:nvSpPr>
        <p:spPr>
          <a:xfrm>
            <a:off x="467544" y="4437112"/>
            <a:ext cx="2448272" cy="360040"/>
          </a:xfrm>
          <a:solidFill>
            <a:srgbClr val="F09401"/>
          </a:solidFill>
          <a:ln>
            <a:solidFill>
              <a:srgbClr val="F09401"/>
            </a:solidFill>
          </a:ln>
        </p:spPr>
        <p:txBody>
          <a:bodyPr anchor="ctr">
            <a:normAutofit/>
          </a:bodyPr>
          <a:lstStyle>
            <a:lvl1pPr marL="88900" indent="-88900" algn="l">
              <a:tabLst>
                <a:tab pos="180975" algn="l"/>
              </a:tabLst>
              <a:defRPr sz="1400">
                <a:solidFill>
                  <a:schemeClr val="bg1"/>
                </a:solidFill>
              </a:defRPr>
            </a:lvl1pPr>
          </a:lstStyle>
          <a:p>
            <a:pPr lvl="0"/>
            <a:r>
              <a:rPr lang="en-GB" dirty="0" smtClean="0"/>
              <a:t>Caption</a:t>
            </a:r>
            <a:endParaRPr lang="en-GB" dirty="0"/>
          </a:p>
        </p:txBody>
      </p:sp>
    </p:spTree>
    <p:extLst>
      <p:ext uri="{BB962C8B-B14F-4D97-AF65-F5344CB8AC3E}">
        <p14:creationId xmlns:p14="http://schemas.microsoft.com/office/powerpoint/2010/main" val="3053562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block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5" name="Slide Number Placeholder 4"/>
          <p:cNvSpPr>
            <a:spLocks noGrp="1"/>
          </p:cNvSpPr>
          <p:nvPr>
            <p:ph type="sldNum" sz="quarter" idx="12"/>
          </p:nvPr>
        </p:nvSpPr>
        <p:spPr/>
        <p:txBody>
          <a:bodyPr/>
          <a:lstStyle/>
          <a:p>
            <a:fld id="{A6E3DFF9-8F66-47DC-8E68-41212CD7C47B}" type="slidenum">
              <a:rPr lang="en-GB" smtClean="0"/>
              <a:t>‹#›</a:t>
            </a:fld>
            <a:endParaRPr lang="en-GB"/>
          </a:p>
        </p:txBody>
      </p:sp>
      <p:sp>
        <p:nvSpPr>
          <p:cNvPr id="11" name="Text Placeholder 9"/>
          <p:cNvSpPr>
            <a:spLocks noGrp="1"/>
          </p:cNvSpPr>
          <p:nvPr>
            <p:ph type="body" sz="quarter" idx="16" hasCustomPrompt="1"/>
          </p:nvPr>
        </p:nvSpPr>
        <p:spPr>
          <a:xfrm>
            <a:off x="3347864" y="1844824"/>
            <a:ext cx="2448272" cy="360040"/>
          </a:xfrm>
          <a:solidFill>
            <a:srgbClr val="F09401"/>
          </a:solidFill>
          <a:ln>
            <a:solidFill>
              <a:srgbClr val="F09401"/>
            </a:solidFill>
          </a:ln>
        </p:spPr>
        <p:txBody>
          <a:bodyPr anchor="ctr">
            <a:normAutofit/>
          </a:bodyPr>
          <a:lstStyle>
            <a:lvl1pPr marL="88900" indent="-88900" algn="l">
              <a:tabLst>
                <a:tab pos="180975" algn="l"/>
              </a:tabLst>
              <a:defRPr sz="1400">
                <a:solidFill>
                  <a:schemeClr val="bg1"/>
                </a:solidFill>
              </a:defRPr>
            </a:lvl1pPr>
          </a:lstStyle>
          <a:p>
            <a:pPr lvl="0"/>
            <a:r>
              <a:rPr lang="en-GB" dirty="0" smtClean="0"/>
              <a:t>Title</a:t>
            </a:r>
            <a:endParaRPr lang="en-GB" dirty="0"/>
          </a:p>
        </p:txBody>
      </p:sp>
      <p:sp>
        <p:nvSpPr>
          <p:cNvPr id="13" name="Text Placeholder 9"/>
          <p:cNvSpPr>
            <a:spLocks noGrp="1"/>
          </p:cNvSpPr>
          <p:nvPr>
            <p:ph type="body" sz="quarter" idx="18" hasCustomPrompt="1"/>
          </p:nvPr>
        </p:nvSpPr>
        <p:spPr>
          <a:xfrm>
            <a:off x="6228183" y="1844824"/>
            <a:ext cx="2448272" cy="360040"/>
          </a:xfrm>
          <a:solidFill>
            <a:srgbClr val="F09401"/>
          </a:solidFill>
          <a:ln>
            <a:solidFill>
              <a:srgbClr val="F09401"/>
            </a:solidFill>
          </a:ln>
        </p:spPr>
        <p:txBody>
          <a:bodyPr anchor="ctr">
            <a:normAutofit/>
          </a:bodyPr>
          <a:lstStyle>
            <a:lvl1pPr marL="88900" indent="-88900" algn="l">
              <a:tabLst>
                <a:tab pos="180975" algn="l"/>
              </a:tabLst>
              <a:defRPr sz="1400">
                <a:solidFill>
                  <a:schemeClr val="bg1"/>
                </a:solidFill>
              </a:defRPr>
            </a:lvl1pPr>
          </a:lstStyle>
          <a:p>
            <a:pPr lvl="0"/>
            <a:r>
              <a:rPr lang="en-GB" dirty="0" smtClean="0"/>
              <a:t>Title</a:t>
            </a:r>
            <a:endParaRPr lang="en-GB" dirty="0"/>
          </a:p>
        </p:txBody>
      </p:sp>
      <p:sp>
        <p:nvSpPr>
          <p:cNvPr id="15" name="Text Placeholder 9"/>
          <p:cNvSpPr>
            <a:spLocks noGrp="1"/>
          </p:cNvSpPr>
          <p:nvPr>
            <p:ph type="body" sz="quarter" idx="20" hasCustomPrompt="1"/>
          </p:nvPr>
        </p:nvSpPr>
        <p:spPr>
          <a:xfrm>
            <a:off x="467544" y="1844824"/>
            <a:ext cx="2448272" cy="360040"/>
          </a:xfrm>
          <a:solidFill>
            <a:srgbClr val="F09401"/>
          </a:solidFill>
          <a:ln>
            <a:solidFill>
              <a:srgbClr val="F09401"/>
            </a:solidFill>
          </a:ln>
        </p:spPr>
        <p:txBody>
          <a:bodyPr anchor="ctr">
            <a:normAutofit/>
          </a:bodyPr>
          <a:lstStyle>
            <a:lvl1pPr marL="88900" indent="-88900" algn="l">
              <a:tabLst>
                <a:tab pos="180975" algn="l"/>
              </a:tabLst>
              <a:defRPr sz="1400">
                <a:solidFill>
                  <a:schemeClr val="bg1"/>
                </a:solidFill>
              </a:defRPr>
            </a:lvl1pPr>
          </a:lstStyle>
          <a:p>
            <a:pPr lvl="0"/>
            <a:r>
              <a:rPr lang="en-GB" dirty="0" smtClean="0"/>
              <a:t>Title</a:t>
            </a:r>
            <a:endParaRPr lang="en-GB" dirty="0"/>
          </a:p>
        </p:txBody>
      </p:sp>
      <p:sp>
        <p:nvSpPr>
          <p:cNvPr id="4" name="Text Placeholder 3"/>
          <p:cNvSpPr>
            <a:spLocks noGrp="1"/>
          </p:cNvSpPr>
          <p:nvPr>
            <p:ph type="body" sz="quarter" idx="21"/>
          </p:nvPr>
        </p:nvSpPr>
        <p:spPr>
          <a:xfrm>
            <a:off x="468313" y="2205038"/>
            <a:ext cx="2447925" cy="2952750"/>
          </a:xfrm>
        </p:spPr>
        <p:txBody>
          <a:bodyPr>
            <a:normAutofit/>
          </a:bodyPr>
          <a:lstStyle>
            <a:lvl1pPr marL="88900" indent="0">
              <a:buNone/>
              <a:defRPr sz="1200" baseline="0"/>
            </a:lvl1pPr>
          </a:lstStyle>
          <a:p>
            <a:pPr lvl="0"/>
            <a:r>
              <a:rPr lang="en-US" smtClean="0"/>
              <a:t>Click to edit Master text styles</a:t>
            </a:r>
          </a:p>
          <a:p>
            <a:pPr lvl="1"/>
            <a:r>
              <a:rPr lang="en-US" smtClean="0"/>
              <a:t>Second level</a:t>
            </a:r>
          </a:p>
        </p:txBody>
      </p:sp>
      <p:sp>
        <p:nvSpPr>
          <p:cNvPr id="16" name="Text Placeholder 3"/>
          <p:cNvSpPr>
            <a:spLocks noGrp="1"/>
          </p:cNvSpPr>
          <p:nvPr>
            <p:ph type="body" sz="quarter" idx="22"/>
          </p:nvPr>
        </p:nvSpPr>
        <p:spPr>
          <a:xfrm>
            <a:off x="3347864" y="2204864"/>
            <a:ext cx="2447925" cy="2952750"/>
          </a:xfrm>
        </p:spPr>
        <p:txBody>
          <a:bodyPr>
            <a:normAutofit/>
          </a:bodyPr>
          <a:lstStyle>
            <a:lvl1pPr marL="88900" indent="0">
              <a:buNone/>
              <a:defRPr sz="1200" baseline="0"/>
            </a:lvl1pPr>
          </a:lstStyle>
          <a:p>
            <a:pPr lvl="0"/>
            <a:r>
              <a:rPr lang="en-US" smtClean="0"/>
              <a:t>Click to edit Master text styles</a:t>
            </a:r>
          </a:p>
          <a:p>
            <a:pPr lvl="1"/>
            <a:r>
              <a:rPr lang="en-US" smtClean="0"/>
              <a:t>Second level</a:t>
            </a:r>
          </a:p>
        </p:txBody>
      </p:sp>
      <p:sp>
        <p:nvSpPr>
          <p:cNvPr id="17" name="Text Placeholder 3"/>
          <p:cNvSpPr>
            <a:spLocks noGrp="1"/>
          </p:cNvSpPr>
          <p:nvPr>
            <p:ph type="body" sz="quarter" idx="23"/>
          </p:nvPr>
        </p:nvSpPr>
        <p:spPr>
          <a:xfrm>
            <a:off x="6228184" y="2204864"/>
            <a:ext cx="2447925" cy="2952750"/>
          </a:xfrm>
        </p:spPr>
        <p:txBody>
          <a:bodyPr>
            <a:normAutofit/>
          </a:bodyPr>
          <a:lstStyle>
            <a:lvl1pPr marL="88900" indent="0">
              <a:buNone/>
              <a:defRPr sz="1200" baseline="0"/>
            </a:lvl1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2658832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5"/>
          <p:cNvSpPr>
            <a:spLocks noGrp="1"/>
          </p:cNvSpPr>
          <p:nvPr>
            <p:ph type="sldNum" sz="quarter" idx="4"/>
          </p:nvPr>
        </p:nvSpPr>
        <p:spPr>
          <a:xfrm>
            <a:off x="8244408" y="6356350"/>
            <a:ext cx="899592" cy="365125"/>
          </a:xfrm>
          <a:prstGeom prst="rect">
            <a:avLst/>
          </a:prstGeom>
          <a:solidFill>
            <a:srgbClr val="1A91C9"/>
          </a:solidFill>
          <a:ln>
            <a:solidFill>
              <a:srgbClr val="1A91C9"/>
            </a:solidFill>
          </a:ln>
        </p:spPr>
        <p:txBody>
          <a:bodyPr vert="horz" lIns="91440" tIns="45720" rIns="91440" bIns="45720" rtlCol="0" anchor="ctr"/>
          <a:lstStyle>
            <a:lvl1pPr algn="l">
              <a:defRPr sz="1200">
                <a:solidFill>
                  <a:schemeClr val="bg1"/>
                </a:solidFill>
              </a:defRPr>
            </a:lvl1pPr>
          </a:lstStyle>
          <a:p>
            <a:fld id="{A6E3DFF9-8F66-47DC-8E68-41212CD7C47B}" type="slidenum">
              <a:rPr lang="en-GB" smtClean="0"/>
              <a:pPr/>
              <a:t>‹#›</a:t>
            </a:fld>
            <a:endParaRPr lang="en-GB" dirty="0"/>
          </a:p>
        </p:txBody>
      </p:sp>
      <p:sp>
        <p:nvSpPr>
          <p:cNvPr id="7" name="Rectangle 6"/>
          <p:cNvSpPr/>
          <p:nvPr/>
        </p:nvSpPr>
        <p:spPr>
          <a:xfrm>
            <a:off x="11573" y="0"/>
            <a:ext cx="9132427" cy="908720"/>
          </a:xfrm>
          <a:prstGeom prst="rect">
            <a:avLst/>
          </a:prstGeom>
          <a:solidFill>
            <a:srgbClr val="1A91C9"/>
          </a:solidFill>
          <a:ln>
            <a:solidFill>
              <a:srgbClr val="1A91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348581" y="66504"/>
            <a:ext cx="4854865" cy="764704"/>
          </a:xfrm>
          <a:prstGeom prst="rect">
            <a:avLst/>
          </a:prstGeom>
          <a:noFill/>
          <a:ln>
            <a:noFill/>
          </a:ln>
        </p:spPr>
        <p:txBody>
          <a:bodyPr vert="horz" lIns="91440" tIns="45720" rIns="91440" bIns="45720" rtlCol="0" anchor="ctr">
            <a:normAutofit/>
          </a:bodyPr>
          <a:lstStyle/>
          <a:p>
            <a:r>
              <a:rPr lang="en-US" smtClean="0"/>
              <a:t>Click to edit Master title style</a:t>
            </a:r>
            <a:endParaRPr lang="en-GB" dirty="0"/>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505094" y="285587"/>
            <a:ext cx="2195736" cy="357748"/>
          </a:xfrm>
          <a:prstGeom prst="rect">
            <a:avLst/>
          </a:prstGeom>
        </p:spPr>
      </p:pic>
    </p:spTree>
    <p:extLst>
      <p:ext uri="{BB962C8B-B14F-4D97-AF65-F5344CB8AC3E}">
        <p14:creationId xmlns:p14="http://schemas.microsoft.com/office/powerpoint/2010/main" val="4877393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8" r:id="rId4"/>
    <p:sldLayoutId id="2147483652" r:id="rId5"/>
    <p:sldLayoutId id="2147483654" r:id="rId6"/>
    <p:sldLayoutId id="2147483657" r:id="rId7"/>
    <p:sldLayoutId id="2147483656" r:id="rId8"/>
    <p:sldLayoutId id="2147483664" r:id="rId9"/>
    <p:sldLayoutId id="2147483661" r:id="rId10"/>
    <p:sldLayoutId id="2147483662" r:id="rId11"/>
    <p:sldLayoutId id="2147483663" r:id="rId12"/>
  </p:sldLayoutIdLst>
  <p:txStyles>
    <p:titleStyle>
      <a:lvl1pPr algn="l" defTabSz="914400" rtl="0" eaLnBrk="1" latinLnBrk="0" hangingPunct="1">
        <a:spcBef>
          <a:spcPct val="0"/>
        </a:spcBef>
        <a:buNone/>
        <a:defRPr sz="2400" kern="1200">
          <a:solidFill>
            <a:schemeClr val="bg1"/>
          </a:solidFill>
          <a:latin typeface="DIN" pitchFamily="2" charset="0"/>
          <a:ea typeface="+mj-ea"/>
          <a:cs typeface="+mj-cs"/>
        </a:defRPr>
      </a:lvl1pPr>
    </p:titleStyle>
    <p:bodyStyle>
      <a:lvl1pPr marL="342900" indent="-342900" algn="l" defTabSz="914400" rtl="0" eaLnBrk="1" latinLnBrk="0" hangingPunct="1">
        <a:lnSpc>
          <a:spcPct val="110000"/>
        </a:lnSpc>
        <a:spcBef>
          <a:spcPts val="0"/>
        </a:spcBef>
        <a:buClr>
          <a:srgbClr val="F09401"/>
        </a:buClr>
        <a:buFont typeface="Wingdings" pitchFamily="2" charset="2"/>
        <a:buChar char="§"/>
        <a:defRPr sz="2800" b="0" kern="1200">
          <a:solidFill>
            <a:schemeClr val="tx1"/>
          </a:solidFill>
          <a:latin typeface="Segoe UI" pitchFamily="34" charset="0"/>
          <a:ea typeface="+mn-ea"/>
          <a:cs typeface="Segoe UI" pitchFamily="34" charset="0"/>
        </a:defRPr>
      </a:lvl1pPr>
      <a:lvl2pPr marL="742950" indent="-285750" algn="l" defTabSz="914400" rtl="0" eaLnBrk="1" latinLnBrk="0" hangingPunct="1">
        <a:lnSpc>
          <a:spcPct val="110000"/>
        </a:lnSpc>
        <a:spcBef>
          <a:spcPts val="0"/>
        </a:spcBef>
        <a:buClr>
          <a:srgbClr val="F09401"/>
        </a:buClr>
        <a:buFont typeface="Wingdings" pitchFamily="2" charset="2"/>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lnSpc>
          <a:spcPct val="110000"/>
        </a:lnSpc>
        <a:spcBef>
          <a:spcPts val="0"/>
        </a:spcBef>
        <a:buClr>
          <a:srgbClr val="F09401"/>
        </a:buClr>
        <a:buFont typeface="Wingdings" pitchFamily="2" charset="2"/>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lnSpc>
          <a:spcPct val="110000"/>
        </a:lnSpc>
        <a:spcBef>
          <a:spcPts val="0"/>
        </a:spcBef>
        <a:buClr>
          <a:srgbClr val="F09401"/>
        </a:buClr>
        <a:buFont typeface="Wingdings" pitchFamily="2" charset="2"/>
        <a:buChar char="§"/>
        <a:defRPr sz="1800" kern="1200">
          <a:solidFill>
            <a:schemeClr val="tx1"/>
          </a:solidFill>
          <a:latin typeface="Segoe UI" pitchFamily="34" charset="0"/>
          <a:ea typeface="+mn-ea"/>
          <a:cs typeface="Segoe UI" pitchFamily="34" charset="0"/>
        </a:defRPr>
      </a:lvl4pPr>
      <a:lvl5pPr marL="2057400" indent="-228600" algn="l" defTabSz="914400" rtl="0" eaLnBrk="1" latinLnBrk="0" hangingPunct="1">
        <a:lnSpc>
          <a:spcPct val="110000"/>
        </a:lnSpc>
        <a:spcBef>
          <a:spcPts val="0"/>
        </a:spcBef>
        <a:buClr>
          <a:srgbClr val="F09401"/>
        </a:buClr>
        <a:buFont typeface="Wingdings" pitchFamily="2" charset="2"/>
        <a:buChar char="§"/>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7645" y="4005064"/>
            <a:ext cx="7772400" cy="677937"/>
          </a:xfrm>
        </p:spPr>
        <p:txBody>
          <a:bodyPr/>
          <a:lstStyle/>
          <a:p>
            <a:r>
              <a:rPr lang="en-GB" dirty="0" smtClean="0"/>
              <a:t>People Information Report</a:t>
            </a:r>
            <a:endParaRPr lang="en-GB" dirty="0"/>
          </a:p>
        </p:txBody>
      </p:sp>
      <p:sp>
        <p:nvSpPr>
          <p:cNvPr id="3" name="Subtitle 2"/>
          <p:cNvSpPr>
            <a:spLocks noGrp="1"/>
          </p:cNvSpPr>
          <p:nvPr>
            <p:ph type="subTitle" idx="1"/>
          </p:nvPr>
        </p:nvSpPr>
        <p:spPr>
          <a:xfrm>
            <a:off x="0" y="4725144"/>
            <a:ext cx="5098369" cy="432048"/>
          </a:xfrm>
        </p:spPr>
        <p:txBody>
          <a:bodyPr/>
          <a:lstStyle/>
          <a:p>
            <a:pPr marL="804863"/>
            <a:endParaRPr lang="en-GB" dirty="0"/>
          </a:p>
        </p:txBody>
      </p:sp>
      <p:sp>
        <p:nvSpPr>
          <p:cNvPr id="4" name="Text Placeholder 3"/>
          <p:cNvSpPr>
            <a:spLocks noGrp="1"/>
          </p:cNvSpPr>
          <p:nvPr>
            <p:ph type="body" sz="quarter" idx="10"/>
          </p:nvPr>
        </p:nvSpPr>
        <p:spPr>
          <a:xfrm>
            <a:off x="827584" y="5373216"/>
            <a:ext cx="4176712" cy="648072"/>
          </a:xfrm>
        </p:spPr>
        <p:txBody>
          <a:bodyPr/>
          <a:lstStyle/>
          <a:p>
            <a:pPr marL="0" indent="0">
              <a:buNone/>
            </a:pPr>
            <a:r>
              <a:rPr lang="en-GB" dirty="0" smtClean="0">
                <a:latin typeface="DIN" pitchFamily="2" charset="0"/>
              </a:rPr>
              <a:t>Quarter 1 – 2019/20</a:t>
            </a:r>
          </a:p>
          <a:p>
            <a:pPr marL="0" indent="0">
              <a:buNone/>
            </a:pPr>
            <a:r>
              <a:rPr lang="en-GB" dirty="0" smtClean="0"/>
              <a:t>1</a:t>
            </a:r>
            <a:r>
              <a:rPr lang="en-GB" baseline="30000" dirty="0" smtClean="0"/>
              <a:t>st</a:t>
            </a:r>
            <a:r>
              <a:rPr lang="en-GB" dirty="0" smtClean="0"/>
              <a:t> April 2019 to 30</a:t>
            </a:r>
            <a:r>
              <a:rPr lang="en-GB" baseline="30000" dirty="0" smtClean="0"/>
              <a:t>th</a:t>
            </a:r>
            <a:r>
              <a:rPr lang="en-GB" dirty="0" smtClean="0"/>
              <a:t> June 2019</a:t>
            </a:r>
            <a:endParaRPr lang="en-GB" dirty="0">
              <a:latin typeface="DIN" pitchFamily="2" charset="0"/>
            </a:endParaRPr>
          </a:p>
        </p:txBody>
      </p:sp>
    </p:spTree>
    <p:extLst>
      <p:ext uri="{BB962C8B-B14F-4D97-AF65-F5344CB8AC3E}">
        <p14:creationId xmlns:p14="http://schemas.microsoft.com/office/powerpoint/2010/main" val="23614682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581" y="66504"/>
            <a:ext cx="5879603" cy="764704"/>
          </a:xfrm>
        </p:spPr>
        <p:txBody>
          <a:bodyPr>
            <a:normAutofit/>
          </a:bodyPr>
          <a:lstStyle/>
          <a:p>
            <a:r>
              <a:rPr lang="en-GB" sz="1800" dirty="0" smtClean="0"/>
              <a:t>1.3d </a:t>
            </a:r>
            <a:r>
              <a:rPr lang="en-GB" sz="1800" dirty="0"/>
              <a:t>– Equality &amp; Diversity Monitoring – </a:t>
            </a:r>
            <a:r>
              <a:rPr lang="en-GB" sz="1800" dirty="0" smtClean="0"/>
              <a:t>Disability</a:t>
            </a:r>
            <a:endParaRPr lang="en-GB" sz="1800"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48" y="960511"/>
            <a:ext cx="9105852" cy="5638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33076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smtClean="0"/>
              <a:t>1.3e </a:t>
            </a:r>
            <a:r>
              <a:rPr lang="en-GB" sz="1800" dirty="0"/>
              <a:t>– Equality &amp; Diversity Monitoring – </a:t>
            </a:r>
            <a:r>
              <a:rPr lang="en-GB" sz="1800" dirty="0" smtClean="0"/>
              <a:t>Sexual Orientation &amp; Religious Belief</a:t>
            </a:r>
            <a:endParaRPr lang="en-GB" sz="1800"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48" y="977974"/>
            <a:ext cx="9105852" cy="562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0518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smtClean="0"/>
              <a:t>1.4 – Recruitment KPIs</a:t>
            </a:r>
            <a:endParaRPr lang="en-GB" sz="18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48" y="1017633"/>
            <a:ext cx="9105852" cy="5579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44488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smtClean="0"/>
              <a:t>1.5a - Turnover</a:t>
            </a:r>
            <a:endParaRPr lang="en-GB" sz="1800"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059" y="980728"/>
            <a:ext cx="9087942" cy="5425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52818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smtClean="0"/>
              <a:t>1.5b - Leavers</a:t>
            </a:r>
            <a:endParaRPr lang="en-GB" sz="1800" dirty="0"/>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98" y="994866"/>
            <a:ext cx="9068734" cy="5530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60196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smtClean="0"/>
              <a:t>1.6 – People in Post - Comparisons</a:t>
            </a:r>
            <a:endParaRPr lang="en-GB" sz="18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983308"/>
            <a:ext cx="9108504" cy="5694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96598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smtClean="0"/>
              <a:t>1.7 - Casework</a:t>
            </a:r>
            <a:endParaRPr lang="en-GB" sz="1800" dirty="0"/>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336" y="953591"/>
            <a:ext cx="9129663" cy="5581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80464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a:t>2.1 – Mandatory Training Compliance</a:t>
            </a:r>
          </a:p>
        </p:txBody>
      </p:sp>
      <p:pic>
        <p:nvPicPr>
          <p:cNvPr id="1638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48" y="954162"/>
            <a:ext cx="8998348" cy="5577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93501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581" y="66504"/>
            <a:ext cx="6023619" cy="764704"/>
          </a:xfrm>
        </p:spPr>
        <p:txBody>
          <a:bodyPr>
            <a:normAutofit/>
          </a:bodyPr>
          <a:lstStyle/>
          <a:p>
            <a:r>
              <a:rPr lang="en-GB" sz="1800" dirty="0" smtClean="0"/>
              <a:t>2.2 – Performance Development Review Compliance</a:t>
            </a:r>
            <a:endParaRPr lang="en-GB" sz="1800"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48" y="953145"/>
            <a:ext cx="9116859" cy="5716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83556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smtClean="0"/>
              <a:t>3.1 – Rostering - KPIs</a:t>
            </a:r>
            <a:endParaRPr lang="en-GB" sz="1800" dirty="0"/>
          </a:p>
        </p:txBody>
      </p:sp>
      <p:pic>
        <p:nvPicPr>
          <p:cNvPr id="1843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97" y="949400"/>
            <a:ext cx="9088561" cy="5647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8595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581" y="66504"/>
            <a:ext cx="5879603" cy="764704"/>
          </a:xfrm>
        </p:spPr>
        <p:txBody>
          <a:bodyPr>
            <a:normAutofit/>
          </a:bodyPr>
          <a:lstStyle/>
          <a:p>
            <a:r>
              <a:rPr lang="en-GB" b="1" dirty="0" smtClean="0"/>
              <a:t>Workforce Information Report</a:t>
            </a:r>
            <a:endParaRPr lang="en-GB" dirty="0"/>
          </a:p>
        </p:txBody>
      </p:sp>
      <p:sp>
        <p:nvSpPr>
          <p:cNvPr id="3" name="Rectangle 2"/>
          <p:cNvSpPr/>
          <p:nvPr/>
        </p:nvSpPr>
        <p:spPr>
          <a:xfrm>
            <a:off x="1115616" y="1124744"/>
            <a:ext cx="7200800" cy="5286062"/>
          </a:xfrm>
          <a:prstGeom prst="rect">
            <a:avLst/>
          </a:prstGeom>
        </p:spPr>
        <p:txBody>
          <a:bodyPr wrap="square">
            <a:spAutoFit/>
          </a:bodyPr>
          <a:lstStyle/>
          <a:p>
            <a:r>
              <a:rPr lang="en-GB" b="1" u="sng" dirty="0"/>
              <a:t>CONTENTS</a:t>
            </a:r>
          </a:p>
          <a:p>
            <a:endParaRPr lang="en-GB" sz="1050" dirty="0"/>
          </a:p>
          <a:p>
            <a:pPr>
              <a:lnSpc>
                <a:spcPct val="150000"/>
              </a:lnSpc>
            </a:pPr>
            <a:r>
              <a:rPr lang="en-GB" sz="1200" b="1" dirty="0" smtClean="0"/>
              <a:t>Executive Summary</a:t>
            </a:r>
          </a:p>
          <a:p>
            <a:pPr>
              <a:lnSpc>
                <a:spcPct val="150000"/>
              </a:lnSpc>
            </a:pPr>
            <a:r>
              <a:rPr lang="en-GB" sz="1200" b="1" dirty="0" smtClean="0"/>
              <a:t>1 – People workforce information</a:t>
            </a:r>
            <a:endParaRPr lang="en-GB" sz="1200" b="1" dirty="0"/>
          </a:p>
          <a:p>
            <a:pPr>
              <a:lnSpc>
                <a:spcPct val="150000"/>
              </a:lnSpc>
            </a:pPr>
            <a:r>
              <a:rPr lang="en-GB" sz="1200" dirty="0" smtClean="0"/>
              <a:t>     1.1 – Dashboard Overview</a:t>
            </a:r>
            <a:endParaRPr lang="en-GB" sz="1200" dirty="0"/>
          </a:p>
          <a:p>
            <a:pPr>
              <a:lnSpc>
                <a:spcPct val="150000"/>
              </a:lnSpc>
            </a:pPr>
            <a:r>
              <a:rPr lang="en-GB" sz="1200" dirty="0" smtClean="0"/>
              <a:t>     1.2 - Sickness </a:t>
            </a:r>
            <a:r>
              <a:rPr lang="en-GB" sz="1200" dirty="0"/>
              <a:t>Absence</a:t>
            </a:r>
          </a:p>
          <a:p>
            <a:pPr>
              <a:lnSpc>
                <a:spcPct val="150000"/>
              </a:lnSpc>
            </a:pPr>
            <a:r>
              <a:rPr lang="en-GB" sz="1200" dirty="0" smtClean="0"/>
              <a:t>     1.3 - Equality </a:t>
            </a:r>
            <a:r>
              <a:rPr lang="en-GB" sz="1200" dirty="0"/>
              <a:t>&amp; Diversity Monitoring</a:t>
            </a:r>
          </a:p>
          <a:p>
            <a:pPr>
              <a:lnSpc>
                <a:spcPct val="150000"/>
              </a:lnSpc>
            </a:pPr>
            <a:r>
              <a:rPr lang="en-GB" sz="1200" dirty="0" smtClean="0"/>
              <a:t>     1.4 - Recruitment </a:t>
            </a:r>
            <a:r>
              <a:rPr lang="en-GB" sz="1200" dirty="0"/>
              <a:t>KPIs</a:t>
            </a:r>
          </a:p>
          <a:p>
            <a:pPr>
              <a:lnSpc>
                <a:spcPct val="150000"/>
              </a:lnSpc>
            </a:pPr>
            <a:r>
              <a:rPr lang="en-GB" sz="1200" dirty="0" smtClean="0"/>
              <a:t>     1.5 - Turnover &amp; Leavers</a:t>
            </a:r>
            <a:endParaRPr lang="en-GB" sz="1200" dirty="0"/>
          </a:p>
          <a:p>
            <a:pPr>
              <a:lnSpc>
                <a:spcPct val="150000"/>
              </a:lnSpc>
            </a:pPr>
            <a:r>
              <a:rPr lang="en-GB" sz="1200" dirty="0" smtClean="0"/>
              <a:t>     1.6 - People </a:t>
            </a:r>
            <a:r>
              <a:rPr lang="en-GB" sz="1200" dirty="0"/>
              <a:t>in Post Profiles</a:t>
            </a:r>
          </a:p>
          <a:p>
            <a:pPr>
              <a:lnSpc>
                <a:spcPct val="150000"/>
              </a:lnSpc>
            </a:pPr>
            <a:r>
              <a:rPr lang="en-GB" sz="1200" dirty="0" smtClean="0"/>
              <a:t>     1.7 – Casework Summary</a:t>
            </a:r>
          </a:p>
          <a:p>
            <a:pPr>
              <a:lnSpc>
                <a:spcPct val="150000"/>
              </a:lnSpc>
            </a:pPr>
            <a:r>
              <a:rPr lang="en-GB" sz="1200" dirty="0"/>
              <a:t> </a:t>
            </a:r>
            <a:r>
              <a:rPr lang="en-GB" sz="1200" dirty="0" smtClean="0"/>
              <a:t>    1.8 – Overpayments Summary</a:t>
            </a:r>
            <a:endParaRPr lang="en-GB" sz="1200" dirty="0"/>
          </a:p>
          <a:p>
            <a:pPr>
              <a:lnSpc>
                <a:spcPct val="150000"/>
              </a:lnSpc>
            </a:pPr>
            <a:r>
              <a:rPr lang="en-GB" sz="1200" b="1" dirty="0" smtClean="0"/>
              <a:t>2 - Learning </a:t>
            </a:r>
            <a:r>
              <a:rPr lang="en-GB" sz="1200" b="1" dirty="0"/>
              <a:t>&amp; Organisational Development</a:t>
            </a:r>
          </a:p>
          <a:p>
            <a:pPr>
              <a:lnSpc>
                <a:spcPct val="150000"/>
              </a:lnSpc>
            </a:pPr>
            <a:r>
              <a:rPr lang="en-GB" sz="1200" dirty="0" smtClean="0"/>
              <a:t>     2.1 - Mandatory </a:t>
            </a:r>
            <a:r>
              <a:rPr lang="en-GB" sz="1200" dirty="0"/>
              <a:t>Training Compliance</a:t>
            </a:r>
          </a:p>
          <a:p>
            <a:pPr>
              <a:lnSpc>
                <a:spcPct val="150000"/>
              </a:lnSpc>
            </a:pPr>
            <a:r>
              <a:rPr lang="en-GB" sz="1200" dirty="0" smtClean="0"/>
              <a:t>     2.2 - Performance </a:t>
            </a:r>
            <a:r>
              <a:rPr lang="en-GB" sz="1200" dirty="0"/>
              <a:t>Development Review </a:t>
            </a:r>
            <a:r>
              <a:rPr lang="en-GB" sz="1200" dirty="0" smtClean="0"/>
              <a:t>Compliance</a:t>
            </a:r>
          </a:p>
          <a:p>
            <a:pPr>
              <a:lnSpc>
                <a:spcPct val="150000"/>
              </a:lnSpc>
            </a:pPr>
            <a:r>
              <a:rPr lang="en-GB" sz="1200" b="1" dirty="0" smtClean="0"/>
              <a:t>3 – Rostering Information</a:t>
            </a:r>
          </a:p>
          <a:p>
            <a:pPr>
              <a:lnSpc>
                <a:spcPct val="150000"/>
              </a:lnSpc>
            </a:pPr>
            <a:r>
              <a:rPr lang="en-GB" sz="1200" dirty="0" smtClean="0"/>
              <a:t>     3.1 – KPIs</a:t>
            </a:r>
          </a:p>
          <a:p>
            <a:pPr>
              <a:lnSpc>
                <a:spcPct val="150000"/>
              </a:lnSpc>
            </a:pPr>
            <a:r>
              <a:rPr lang="en-GB" sz="1200" dirty="0"/>
              <a:t> </a:t>
            </a:r>
            <a:r>
              <a:rPr lang="en-GB" sz="1200" dirty="0" smtClean="0"/>
              <a:t>    3.2 – Temp Staffing Data</a:t>
            </a:r>
          </a:p>
          <a:p>
            <a:pPr>
              <a:lnSpc>
                <a:spcPct val="150000"/>
              </a:lnSpc>
            </a:pPr>
            <a:r>
              <a:rPr lang="en-GB" sz="1200" b="1" dirty="0" smtClean="0"/>
              <a:t>4 - Glossary</a:t>
            </a:r>
            <a:endParaRPr lang="en-GB" sz="1200" b="1" dirty="0"/>
          </a:p>
        </p:txBody>
      </p:sp>
    </p:spTree>
    <p:extLst>
      <p:ext uri="{BB962C8B-B14F-4D97-AF65-F5344CB8AC3E}">
        <p14:creationId xmlns:p14="http://schemas.microsoft.com/office/powerpoint/2010/main" val="38927217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smtClean="0"/>
              <a:t>3.2 – Rostering – Temp Staffing Data</a:t>
            </a:r>
            <a:endParaRPr lang="en-GB" sz="1800" dirty="0"/>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98" y="975816"/>
            <a:ext cx="9051306" cy="5536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67805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smtClean="0"/>
              <a:t>4 - Glossary</a:t>
            </a:r>
            <a:endParaRPr lang="en-GB" sz="1800" dirty="0"/>
          </a:p>
        </p:txBody>
      </p:sp>
      <p:pic>
        <p:nvPicPr>
          <p:cNvPr id="184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33" y="1052736"/>
            <a:ext cx="9021771" cy="285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756" y="4247033"/>
            <a:ext cx="9023748" cy="1630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85589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a:t>
            </a:r>
            <a:endParaRPr lang="en-GB" dirty="0"/>
          </a:p>
        </p:txBody>
      </p:sp>
      <p:sp>
        <p:nvSpPr>
          <p:cNvPr id="6" name="Rectangle 5"/>
          <p:cNvSpPr/>
          <p:nvPr/>
        </p:nvSpPr>
        <p:spPr>
          <a:xfrm>
            <a:off x="251520" y="980728"/>
            <a:ext cx="8712968" cy="5655394"/>
          </a:xfrm>
          <a:prstGeom prst="rect">
            <a:avLst/>
          </a:prstGeom>
          <a:ln>
            <a:solidFill>
              <a:schemeClr val="tx1"/>
            </a:solidFill>
          </a:ln>
        </p:spPr>
        <p:txBody>
          <a:bodyPr wrap="square">
            <a:spAutoFit/>
          </a:bodyPr>
          <a:lstStyle/>
          <a:p>
            <a:endParaRPr lang="en-GB" sz="1000" b="1" dirty="0" smtClean="0"/>
          </a:p>
          <a:p>
            <a:r>
              <a:rPr lang="en-GB" sz="1100" b="1" dirty="0" smtClean="0"/>
              <a:t>People </a:t>
            </a:r>
            <a:r>
              <a:rPr lang="en-GB" sz="1100" b="1" dirty="0"/>
              <a:t>in </a:t>
            </a:r>
            <a:r>
              <a:rPr lang="en-GB" sz="1100" b="1" dirty="0" smtClean="0"/>
              <a:t>Post</a:t>
            </a:r>
            <a:endParaRPr lang="en-GB" sz="1200" b="1" dirty="0"/>
          </a:p>
          <a:p>
            <a:pPr marL="171450" indent="-171450">
              <a:buFont typeface="Arial" panose="020B0604020202020204" pitchFamily="34" charset="0"/>
              <a:buChar char="•"/>
            </a:pPr>
            <a:r>
              <a:rPr lang="en-GB" sz="1000" dirty="0" smtClean="0"/>
              <a:t>People </a:t>
            </a:r>
            <a:r>
              <a:rPr lang="en-GB" sz="1000" dirty="0"/>
              <a:t>in Post </a:t>
            </a:r>
            <a:r>
              <a:rPr lang="en-GB" sz="1000" dirty="0" smtClean="0"/>
              <a:t>(</a:t>
            </a:r>
            <a:r>
              <a:rPr lang="en-GB" sz="1000" dirty="0" err="1"/>
              <a:t>P</a:t>
            </a:r>
            <a:r>
              <a:rPr lang="en-GB" sz="1000" dirty="0" err="1" smtClean="0"/>
              <a:t>iP</a:t>
            </a:r>
            <a:r>
              <a:rPr lang="en-GB" sz="1000" dirty="0"/>
              <a:t>) has increased </a:t>
            </a:r>
            <a:r>
              <a:rPr lang="en-GB" sz="1000" dirty="0" smtClean="0"/>
              <a:t>by 5.6 </a:t>
            </a:r>
            <a:r>
              <a:rPr lang="en-GB" sz="1000" dirty="0"/>
              <a:t>FTE to the end of June 2019.  This slight increase mirrors the last two financial years </a:t>
            </a:r>
            <a:r>
              <a:rPr lang="en-GB" sz="1000" dirty="0" smtClean="0"/>
              <a:t>when FTE </a:t>
            </a:r>
            <a:r>
              <a:rPr lang="en-GB" sz="1000" dirty="0"/>
              <a:t>has relatively flat-lined for the first quarter and then increased over the rest of the year.  FTE had increased by a further 20 at the end of August.</a:t>
            </a:r>
            <a:endParaRPr lang="en-GB" sz="1050" dirty="0"/>
          </a:p>
          <a:p>
            <a:pPr marL="171450" indent="-171450">
              <a:buFont typeface="Arial" panose="020B0604020202020204" pitchFamily="34" charset="0"/>
              <a:buChar char="•"/>
            </a:pPr>
            <a:r>
              <a:rPr lang="en-GB" sz="1000" dirty="0"/>
              <a:t>The </a:t>
            </a:r>
            <a:r>
              <a:rPr lang="en-GB" sz="1000" dirty="0" smtClean="0"/>
              <a:t>Workforce </a:t>
            </a:r>
            <a:r>
              <a:rPr lang="en-GB" sz="1000" dirty="0" err="1" smtClean="0"/>
              <a:t>Workstream</a:t>
            </a:r>
            <a:r>
              <a:rPr lang="en-GB" sz="1000" dirty="0" smtClean="0"/>
              <a:t> project lead is holding </a:t>
            </a:r>
            <a:r>
              <a:rPr lang="en-GB" sz="1000" dirty="0"/>
              <a:t>discussions with Divisional Managers to work through their areas to identify current and future workforce needs with the aim of producing a Trust Strategic Workforce Plan by the end of the current financial year</a:t>
            </a:r>
            <a:r>
              <a:rPr lang="en-GB" sz="1000" dirty="0" smtClean="0"/>
              <a:t>.</a:t>
            </a:r>
          </a:p>
          <a:p>
            <a:endParaRPr lang="en-GB" sz="1000" b="1" dirty="0">
              <a:latin typeface="Arial" panose="020B0604020202020204" pitchFamily="34" charset="0"/>
              <a:cs typeface="Arial" panose="020B0604020202020204" pitchFamily="34" charset="0"/>
            </a:endParaRPr>
          </a:p>
          <a:p>
            <a:pPr lvl="0"/>
            <a:r>
              <a:rPr lang="en-GB" sz="1100" b="1" dirty="0"/>
              <a:t>Equality and </a:t>
            </a:r>
            <a:r>
              <a:rPr lang="en-GB" sz="1100" b="1" dirty="0" smtClean="0"/>
              <a:t>Diversity</a:t>
            </a:r>
            <a:endParaRPr lang="en-GB" sz="1200" b="1" dirty="0"/>
          </a:p>
          <a:p>
            <a:pPr marL="171450" lvl="0" indent="-171450">
              <a:buFont typeface="Arial" panose="020B0604020202020204" pitchFamily="34" charset="0"/>
              <a:buChar char="•"/>
            </a:pPr>
            <a:r>
              <a:rPr lang="en-GB" sz="1000" dirty="0" smtClean="0"/>
              <a:t>Data </a:t>
            </a:r>
            <a:r>
              <a:rPr lang="en-GB" sz="1000" dirty="0"/>
              <a:t>for both the Workforce Race Equality Scheme (WRES) and the Workforce Disability Equality Scheme (WDES) have been submitted by the Trust and the subsequent action plans will be discussed separately at the F&amp;RC </a:t>
            </a:r>
            <a:r>
              <a:rPr lang="en-GB" sz="1000" dirty="0" smtClean="0"/>
              <a:t>meeting.</a:t>
            </a:r>
            <a:endParaRPr lang="en-GB" sz="1050" dirty="0"/>
          </a:p>
          <a:p>
            <a:pPr marL="171450" lvl="0" indent="-171450">
              <a:buFont typeface="Arial" panose="020B0604020202020204" pitchFamily="34" charset="0"/>
              <a:buChar char="•"/>
            </a:pPr>
            <a:r>
              <a:rPr lang="en-GB" sz="1000" dirty="0" smtClean="0"/>
              <a:t>To </a:t>
            </a:r>
            <a:r>
              <a:rPr lang="en-GB" sz="1000" dirty="0"/>
              <a:t>help with the refresh of our approach to inclusion, equality and diversity, </a:t>
            </a:r>
            <a:r>
              <a:rPr lang="en-GB" sz="1000" dirty="0" smtClean="0"/>
              <a:t>monthly </a:t>
            </a:r>
            <a:r>
              <a:rPr lang="en-GB" sz="1000" dirty="0"/>
              <a:t>meetings for groups of colleagues to get together to look at key issues and share experiences.  Divisions will be encouraged to let people get involved as these meetings are for colleagues with protected characteristics and allies i.e. people who are interested in making a difference or supporting change.  The groups are BAME (Black, Asian and Minority Ethnic); Disability; Gender; and LGBT</a:t>
            </a:r>
            <a:r>
              <a:rPr lang="en-GB" sz="1000" dirty="0" smtClean="0"/>
              <a:t>+.</a:t>
            </a:r>
          </a:p>
          <a:p>
            <a:pPr lvl="0"/>
            <a:endParaRPr lang="en-GB" sz="900" dirty="0"/>
          </a:p>
          <a:p>
            <a:pPr lvl="0"/>
            <a:r>
              <a:rPr lang="en-GB" sz="1100" b="1" dirty="0" smtClean="0"/>
              <a:t>Recruitment</a:t>
            </a:r>
            <a:endParaRPr lang="en-GB" sz="1100" b="1" dirty="0"/>
          </a:p>
          <a:p>
            <a:pPr marL="171450" lvl="0" indent="-171450">
              <a:buFont typeface="Arial" panose="020B0604020202020204" pitchFamily="34" charset="0"/>
              <a:buChar char="•"/>
            </a:pPr>
            <a:r>
              <a:rPr lang="en-GB" sz="1050" dirty="0" smtClean="0"/>
              <a:t>Further </a:t>
            </a:r>
            <a:r>
              <a:rPr lang="en-GB" sz="1050" dirty="0"/>
              <a:t>progress is being made by the Day 1 Ready microsystem group in their work to help staff have a positive start at the Trust.  Two additional microsystems have been established to further develop associated processes relating </a:t>
            </a:r>
            <a:r>
              <a:rPr lang="en-GB" sz="1050" dirty="0" smtClean="0"/>
              <a:t>to </a:t>
            </a:r>
            <a:r>
              <a:rPr lang="en-GB" sz="1050" dirty="0"/>
              <a:t>Induction and Information Technology.</a:t>
            </a:r>
            <a:endParaRPr lang="en-GB" dirty="0"/>
          </a:p>
          <a:p>
            <a:pPr lvl="0"/>
            <a:endParaRPr lang="en-GB" sz="1000" dirty="0"/>
          </a:p>
          <a:p>
            <a:pPr lvl="0"/>
            <a:r>
              <a:rPr lang="en-GB" sz="1100" b="1" dirty="0" smtClean="0"/>
              <a:t>Compliance</a:t>
            </a:r>
            <a:endParaRPr lang="en-GB" sz="1050" b="1" dirty="0"/>
          </a:p>
          <a:p>
            <a:pPr marL="171450" lvl="0" indent="-171450">
              <a:buFont typeface="Arial" panose="020B0604020202020204" pitchFamily="34" charset="0"/>
              <a:buChar char="•"/>
            </a:pPr>
            <a:r>
              <a:rPr lang="en-GB" sz="1000" dirty="0" smtClean="0"/>
              <a:t>Trust </a:t>
            </a:r>
            <a:r>
              <a:rPr lang="en-GB" sz="1000" dirty="0"/>
              <a:t>wide compliance levels are below target.  3 Divisions are above 90% for Mandatory Training, however, no Divisions are at or above the target for Performance Development Reviews</a:t>
            </a:r>
            <a:r>
              <a:rPr lang="en-GB" sz="1000" dirty="0" smtClean="0"/>
              <a:t>.</a:t>
            </a:r>
          </a:p>
          <a:p>
            <a:pPr marL="171450" indent="-171450">
              <a:buFont typeface="Arial" panose="020B0604020202020204" pitchFamily="34" charset="0"/>
              <a:buChar char="•"/>
            </a:pPr>
            <a:r>
              <a:rPr lang="en-GB" sz="1000" dirty="0" smtClean="0"/>
              <a:t>L&amp;OD are working </a:t>
            </a:r>
            <a:r>
              <a:rPr lang="en-GB" sz="1000" dirty="0"/>
              <a:t>with divisional managers and departments over the next few months to identify low compliance topics, offering support and focusing on certain subjects such as, Information Governance (Data Awareness), Fire Safety and Medicine Management Level 2.  IG and Fire Safety Topic Leads are also identifying areas and working with Heads of Departments, looking at areas where compliance can be increased</a:t>
            </a:r>
            <a:r>
              <a:rPr lang="en-GB" sz="1000" dirty="0" smtClean="0"/>
              <a:t>.  In addition, L&amp;OD are working towards full </a:t>
            </a:r>
            <a:r>
              <a:rPr lang="en-GB" sz="1000" dirty="0" err="1" smtClean="0"/>
              <a:t>passporting</a:t>
            </a:r>
            <a:r>
              <a:rPr lang="en-GB" sz="1000" dirty="0" smtClean="0"/>
              <a:t> of mandatory training as part of a wider streamlining project.</a:t>
            </a:r>
          </a:p>
          <a:p>
            <a:endParaRPr lang="en-GB" sz="1000" b="1" dirty="0">
              <a:latin typeface="Arial" panose="020B0604020202020204" pitchFamily="34" charset="0"/>
              <a:cs typeface="Arial" panose="020B0604020202020204" pitchFamily="34" charset="0"/>
            </a:endParaRPr>
          </a:p>
          <a:p>
            <a:pPr lvl="0"/>
            <a:r>
              <a:rPr lang="en-GB" sz="1100" b="1" dirty="0"/>
              <a:t>Sickness </a:t>
            </a:r>
            <a:r>
              <a:rPr lang="en-GB" sz="1100" b="1" dirty="0" smtClean="0"/>
              <a:t>Absence</a:t>
            </a:r>
          </a:p>
          <a:p>
            <a:pPr marL="171450" lvl="0" indent="-171450">
              <a:buFont typeface="Arial" panose="020B0604020202020204" pitchFamily="34" charset="0"/>
              <a:buChar char="•"/>
            </a:pPr>
            <a:r>
              <a:rPr lang="en-GB" sz="1000" dirty="0" smtClean="0"/>
              <a:t>The </a:t>
            </a:r>
            <a:r>
              <a:rPr lang="en-GB" sz="1000" dirty="0"/>
              <a:t>HR team is continuing its work with the CWAMHS Division to develop the new Sickness Absence Dashboard report.  This report has received positive feedback and is being rolled out to all other Divisions in September.  The report will be used by Managers and the HR team to encourage best practice in the management of sickness cases, by utilising existing data to target specific areas of high absence </a:t>
            </a:r>
            <a:r>
              <a:rPr lang="en-GB" sz="1000" dirty="0" smtClean="0"/>
              <a:t>levels.</a:t>
            </a:r>
          </a:p>
          <a:p>
            <a:pPr marL="171450" lvl="0" indent="-171450">
              <a:buFont typeface="Arial" panose="020B0604020202020204" pitchFamily="34" charset="0"/>
              <a:buChar char="•"/>
            </a:pPr>
            <a:r>
              <a:rPr lang="en-GB" sz="1000" dirty="0" smtClean="0"/>
              <a:t>The </a:t>
            </a:r>
            <a:r>
              <a:rPr lang="en-GB" sz="1000" dirty="0"/>
              <a:t>HR team have started holding drop-in sessions/clinics within the Divisions and are also developing further policy training to be rolled out to Managers over the next few months</a:t>
            </a:r>
          </a:p>
          <a:p>
            <a:endParaRPr lang="en-GB" sz="1000" b="1" dirty="0" smtClean="0">
              <a:latin typeface="Arial" panose="020B0604020202020204" pitchFamily="34" charset="0"/>
              <a:cs typeface="Arial" panose="020B0604020202020204" pitchFamily="34" charset="0"/>
            </a:endParaRPr>
          </a:p>
          <a:p>
            <a:pPr>
              <a:lnSpc>
                <a:spcPct val="150000"/>
              </a:lnSpc>
            </a:pPr>
            <a:endParaRPr lang="en-GB" sz="11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07828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smtClean="0"/>
              <a:t>1.1a – Dashboard Overview</a:t>
            </a:r>
            <a:endParaRPr lang="en-GB" sz="18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06" y="942156"/>
            <a:ext cx="9024598" cy="5871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85595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smtClean="0"/>
              <a:t>1.1b – Dashboard Overview</a:t>
            </a:r>
            <a:r>
              <a:rPr lang="en-GB" sz="2000" dirty="0" smtClean="0"/>
              <a:t> </a:t>
            </a:r>
            <a:endParaRPr lang="en-GB" sz="20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98" y="961082"/>
            <a:ext cx="9098460" cy="5708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1253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smtClean="0"/>
              <a:t>1.2 – Sickness Absence</a:t>
            </a:r>
            <a:endParaRPr lang="en-GB" sz="18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98" y="949399"/>
            <a:ext cx="9088562" cy="5647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2126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581" y="66504"/>
            <a:ext cx="5375547" cy="764704"/>
          </a:xfrm>
        </p:spPr>
        <p:txBody>
          <a:bodyPr>
            <a:normAutofit/>
          </a:bodyPr>
          <a:lstStyle/>
          <a:p>
            <a:r>
              <a:rPr lang="en-GB" sz="1800" dirty="0" smtClean="0"/>
              <a:t>1.3a – Equality &amp; Diversity Monitoring - Ethnicity</a:t>
            </a:r>
            <a:endParaRPr lang="en-GB" sz="1800"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98" y="980729"/>
            <a:ext cx="9086802" cy="5669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5170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1800" dirty="0" smtClean="0"/>
              <a:t>1.3b </a:t>
            </a:r>
            <a:r>
              <a:rPr lang="en-GB" sz="1800" dirty="0"/>
              <a:t>– Equality &amp; Diversity Monitoring </a:t>
            </a:r>
            <a:r>
              <a:rPr lang="en-GB" sz="1800" dirty="0" smtClean="0"/>
              <a:t>– Age</a:t>
            </a:r>
            <a:endParaRPr lang="en-GB" sz="1800"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98" y="980729"/>
            <a:ext cx="9111665" cy="5616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3898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581" y="66504"/>
            <a:ext cx="5735587" cy="764704"/>
          </a:xfrm>
        </p:spPr>
        <p:txBody>
          <a:bodyPr>
            <a:normAutofit/>
          </a:bodyPr>
          <a:lstStyle/>
          <a:p>
            <a:r>
              <a:rPr lang="en-GB" sz="1800" dirty="0" smtClean="0"/>
              <a:t>1.3c </a:t>
            </a:r>
            <a:r>
              <a:rPr lang="en-GB" sz="1800" dirty="0"/>
              <a:t>– Equality &amp; Diversity Monitoring – </a:t>
            </a:r>
            <a:r>
              <a:rPr lang="en-GB" sz="1800" dirty="0" smtClean="0"/>
              <a:t>Gender</a:t>
            </a:r>
            <a:endParaRPr lang="en-GB" sz="1800" dirty="0"/>
          </a:p>
        </p:txBody>
      </p:sp>
      <p:pic>
        <p:nvPicPr>
          <p:cNvPr id="717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98" y="972196"/>
            <a:ext cx="9051306" cy="5668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1522213"/>
      </p:ext>
    </p:extLst>
  </p:cSld>
  <p:clrMapOvr>
    <a:masterClrMapping/>
  </p:clrMapOvr>
  <p:timing>
    <p:tnLst>
      <p:par>
        <p:cTn id="1" dur="indefinite" restart="never" nodeType="tmRoot"/>
      </p:par>
    </p:tnLst>
  </p:timing>
</p:sld>
</file>

<file path=ppt/theme/theme1.xml><?xml version="1.0" encoding="utf-8"?>
<a:theme xmlns:a="http://schemas.openxmlformats.org/drawingml/2006/main" name="Workforce Information Report - 2018-19 Q1">
  <a:themeElements>
    <a:clrScheme name="SCH Theme">
      <a:dk1>
        <a:sysClr val="windowText" lastClr="000000"/>
      </a:dk1>
      <a:lt1>
        <a:sysClr val="window" lastClr="FFFFFF"/>
      </a:lt1>
      <a:dk2>
        <a:srgbClr val="116185"/>
      </a:dk2>
      <a:lt2>
        <a:srgbClr val="D8D8D8"/>
      </a:lt2>
      <a:accent1>
        <a:srgbClr val="1A91C9"/>
      </a:accent1>
      <a:accent2>
        <a:srgbClr val="5FC0EB"/>
      </a:accent2>
      <a:accent3>
        <a:srgbClr val="BEB784"/>
      </a:accent3>
      <a:accent4>
        <a:srgbClr val="76923C"/>
      </a:accent4>
      <a:accent5>
        <a:srgbClr val="938953"/>
      </a:accent5>
      <a:accent6>
        <a:srgbClr val="F09401"/>
      </a:accent6>
      <a:hlink>
        <a:srgbClr val="F09401"/>
      </a:hlink>
      <a:folHlink>
        <a:srgbClr val="F09401"/>
      </a:folHlink>
    </a:clrScheme>
    <a:fontScheme name="Segoe">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Workforce Information Report - 2018-19 Q1</Template>
  <TotalTime>528</TotalTime>
  <Words>715</Words>
  <Application>Microsoft Office PowerPoint</Application>
  <PresentationFormat>On-screen Show (4:3)</PresentationFormat>
  <Paragraphs>61</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Segoe UI</vt:lpstr>
      <vt:lpstr>Arial Black</vt:lpstr>
      <vt:lpstr>DIN</vt:lpstr>
      <vt:lpstr>Wingdings</vt:lpstr>
      <vt:lpstr>Workforce Information Report - 2018-19 Q1</vt:lpstr>
      <vt:lpstr>People Information Report</vt:lpstr>
      <vt:lpstr>Workforce Information Report</vt:lpstr>
      <vt:lpstr>Executive Summary</vt:lpstr>
      <vt:lpstr>1.1a – Dashboard Overview</vt:lpstr>
      <vt:lpstr>1.1b – Dashboard Overview </vt:lpstr>
      <vt:lpstr>1.2 – Sickness Absence</vt:lpstr>
      <vt:lpstr>1.3a – Equality &amp; Diversity Monitoring - Ethnicity</vt:lpstr>
      <vt:lpstr>1.3b – Equality &amp; Diversity Monitoring – Age</vt:lpstr>
      <vt:lpstr>1.3c – Equality &amp; Diversity Monitoring – Gender</vt:lpstr>
      <vt:lpstr>1.3d – Equality &amp; Diversity Monitoring – Disability</vt:lpstr>
      <vt:lpstr>1.3e – Equality &amp; Diversity Monitoring – Sexual Orientation &amp; Religious Belief</vt:lpstr>
      <vt:lpstr>1.4 – Recruitment KPIs</vt:lpstr>
      <vt:lpstr>1.5a - Turnover</vt:lpstr>
      <vt:lpstr>1.5b - Leavers</vt:lpstr>
      <vt:lpstr>1.6 – People in Post - Comparisons</vt:lpstr>
      <vt:lpstr>1.7 - Casework</vt:lpstr>
      <vt:lpstr>2.1 – Mandatory Training Compliance</vt:lpstr>
      <vt:lpstr>2.2 – Performance Development Review Compliance</vt:lpstr>
      <vt:lpstr>3.1 – Rostering - KPIs</vt:lpstr>
      <vt:lpstr>3.2 – Rostering – Temp Staffing Data</vt:lpstr>
      <vt:lpstr>4 - Glossary</vt:lpstr>
    </vt:vector>
  </TitlesOfParts>
  <Company>SCH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Jane Clawson</cp:lastModifiedBy>
  <cp:revision>50</cp:revision>
  <cp:lastPrinted>2019-03-12T09:00:09Z</cp:lastPrinted>
  <dcterms:created xsi:type="dcterms:W3CDTF">2018-09-14T07:55:42Z</dcterms:created>
  <dcterms:modified xsi:type="dcterms:W3CDTF">2019-09-11T15:09:14Z</dcterms:modified>
</cp:coreProperties>
</file>